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6"/>
  </p:notesMasterIdLst>
  <p:sldIdLst>
    <p:sldId id="256" r:id="rId5"/>
    <p:sldId id="257" r:id="rId6"/>
    <p:sldId id="270" r:id="rId7"/>
    <p:sldId id="258" r:id="rId8"/>
    <p:sldId id="264" r:id="rId9"/>
    <p:sldId id="275" r:id="rId10"/>
    <p:sldId id="260" r:id="rId11"/>
    <p:sldId id="276" r:id="rId12"/>
    <p:sldId id="277" r:id="rId13"/>
    <p:sldId id="274" r:id="rId14"/>
    <p:sldId id="266" r:id="rId15"/>
  </p:sldIdLst>
  <p:sldSz cx="9134475" cy="12179300" type="ledg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082"/>
    <a:srgbClr val="996633"/>
    <a:srgbClr val="A2A467"/>
    <a:srgbClr val="0C3F60"/>
    <a:srgbClr val="003296"/>
    <a:srgbClr val="002060"/>
    <a:srgbClr val="FF8B8B"/>
    <a:srgbClr val="8FDFE7"/>
    <a:srgbClr val="FFFF99"/>
    <a:srgbClr val="CADB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C4020E-4FC4-4E08-8AE3-A1C99AE3F4C2}" v="6" dt="2024-12-06T21:52:52.831"/>
    <p1510:client id="{AFDC6E46-C234-0CB8-7B9C-CD65F2D6FC84}" v="2" dt="2024-12-06T15:09:57.227"/>
    <p1510:client id="{D5672C6C-562E-4840-ABDC-2DFA4B7BD019}" v="17" dt="2024-12-06T14:41:56.9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24" autoAdjust="0"/>
    <p:restoredTop sz="91457" autoAdjust="0"/>
  </p:normalViewPr>
  <p:slideViewPr>
    <p:cSldViewPr snapToGrid="0">
      <p:cViewPr>
        <p:scale>
          <a:sx n="60" d="100"/>
          <a:sy n="60" d="100"/>
        </p:scale>
        <p:origin x="1794" y="-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ÑUALES BIANCA" userId="S::bvinuales@uade.edu.ar::dfb0bb69-90dd-41ee-a83f-b4665690b5bc" providerId="AD" clId="Web-{D5672C6C-562E-4840-ABDC-2DFA4B7BD019}"/>
    <pc:docChg chg="addSld modSld">
      <pc:chgData name="VIÑUALES BIANCA" userId="S::bvinuales@uade.edu.ar::dfb0bb69-90dd-41ee-a83f-b4665690b5bc" providerId="AD" clId="Web-{D5672C6C-562E-4840-ABDC-2DFA4B7BD019}" dt="2024-12-06T14:41:56.941" v="14"/>
      <pc:docMkLst>
        <pc:docMk/>
      </pc:docMkLst>
      <pc:sldChg chg="addSp modSp">
        <pc:chgData name="VIÑUALES BIANCA" userId="S::bvinuales@uade.edu.ar::dfb0bb69-90dd-41ee-a83f-b4665690b5bc" providerId="AD" clId="Web-{D5672C6C-562E-4840-ABDC-2DFA4B7BD019}" dt="2024-12-06T14:41:36.097" v="8" actId="1076"/>
        <pc:sldMkLst>
          <pc:docMk/>
          <pc:sldMk cId="52128638" sldId="276"/>
        </pc:sldMkLst>
        <pc:spChg chg="mod">
          <ac:chgData name="VIÑUALES BIANCA" userId="S::bvinuales@uade.edu.ar::dfb0bb69-90dd-41ee-a83f-b4665690b5bc" providerId="AD" clId="Web-{D5672C6C-562E-4840-ABDC-2DFA4B7BD019}" dt="2024-12-06T14:41:27.066" v="6" actId="1076"/>
          <ac:spMkLst>
            <pc:docMk/>
            <pc:sldMk cId="52128638" sldId="276"/>
            <ac:spMk id="8" creationId="{2C229CFE-6FC3-E6D3-F3BF-838204FCB73E}"/>
          </ac:spMkLst>
        </pc:spChg>
        <pc:spChg chg="mod">
          <ac:chgData name="VIÑUALES BIANCA" userId="S::bvinuales@uade.edu.ar::dfb0bb69-90dd-41ee-a83f-b4665690b5bc" providerId="AD" clId="Web-{D5672C6C-562E-4840-ABDC-2DFA4B7BD019}" dt="2024-12-06T14:41:22.285" v="5" actId="1076"/>
          <ac:spMkLst>
            <pc:docMk/>
            <pc:sldMk cId="52128638" sldId="276"/>
            <ac:spMk id="11" creationId="{F6B0EC82-E29E-6BCB-E72E-7E2249637897}"/>
          </ac:spMkLst>
        </pc:spChg>
        <pc:picChg chg="add mod">
          <ac:chgData name="VIÑUALES BIANCA" userId="S::bvinuales@uade.edu.ar::dfb0bb69-90dd-41ee-a83f-b4665690b5bc" providerId="AD" clId="Web-{D5672C6C-562E-4840-ABDC-2DFA4B7BD019}" dt="2024-12-06T14:41:36.097" v="8" actId="1076"/>
          <ac:picMkLst>
            <pc:docMk/>
            <pc:sldMk cId="52128638" sldId="276"/>
            <ac:picMk id="3" creationId="{4DF7368D-FB8D-932A-9A2E-A481C7E4B0DA}"/>
          </ac:picMkLst>
        </pc:picChg>
      </pc:sldChg>
      <pc:sldChg chg="delSp modSp add replId">
        <pc:chgData name="VIÑUALES BIANCA" userId="S::bvinuales@uade.edu.ar::dfb0bb69-90dd-41ee-a83f-b4665690b5bc" providerId="AD" clId="Web-{D5672C6C-562E-4840-ABDC-2DFA4B7BD019}" dt="2024-12-06T14:41:56.941" v="14"/>
        <pc:sldMkLst>
          <pc:docMk/>
          <pc:sldMk cId="3755956441" sldId="277"/>
        </pc:sldMkLst>
        <pc:spChg chg="del mod">
          <ac:chgData name="VIÑUALES BIANCA" userId="S::bvinuales@uade.edu.ar::dfb0bb69-90dd-41ee-a83f-b4665690b5bc" providerId="AD" clId="Web-{D5672C6C-562E-4840-ABDC-2DFA4B7BD019}" dt="2024-12-06T14:41:52.472" v="12"/>
          <ac:spMkLst>
            <pc:docMk/>
            <pc:sldMk cId="3755956441" sldId="277"/>
            <ac:spMk id="8" creationId="{2C229CFE-6FC3-E6D3-F3BF-838204FCB73E}"/>
          </ac:spMkLst>
        </pc:spChg>
        <pc:spChg chg="mod">
          <ac:chgData name="VIÑUALES BIANCA" userId="S::bvinuales@uade.edu.ar::dfb0bb69-90dd-41ee-a83f-b4665690b5bc" providerId="AD" clId="Web-{D5672C6C-562E-4840-ABDC-2DFA4B7BD019}" dt="2024-12-06T14:41:55.613" v="13" actId="1076"/>
          <ac:spMkLst>
            <pc:docMk/>
            <pc:sldMk cId="3755956441" sldId="277"/>
            <ac:spMk id="11" creationId="{F6B0EC82-E29E-6BCB-E72E-7E2249637897}"/>
          </ac:spMkLst>
        </pc:spChg>
        <pc:picChg chg="del">
          <ac:chgData name="VIÑUALES BIANCA" userId="S::bvinuales@uade.edu.ar::dfb0bb69-90dd-41ee-a83f-b4665690b5bc" providerId="AD" clId="Web-{D5672C6C-562E-4840-ABDC-2DFA4B7BD019}" dt="2024-12-06T14:41:56.941" v="14"/>
          <ac:picMkLst>
            <pc:docMk/>
            <pc:sldMk cId="3755956441" sldId="277"/>
            <ac:picMk id="3" creationId="{4DF7368D-FB8D-932A-9A2E-A481C7E4B0DA}"/>
          </ac:picMkLst>
        </pc:picChg>
      </pc:sldChg>
    </pc:docChg>
  </pc:docChgLst>
  <pc:docChgLst>
    <pc:chgData name="VIÑUALES BIANCA" userId="S::bvinuales@uade.edu.ar::dfb0bb69-90dd-41ee-a83f-b4665690b5bc" providerId="AD" clId="Web-{854BA84C-F8D0-42D1-2CC6-96E32B3615AA}"/>
    <pc:docChg chg="addSld modSld">
      <pc:chgData name="VIÑUALES BIANCA" userId="S::bvinuales@uade.edu.ar::dfb0bb69-90dd-41ee-a83f-b4665690b5bc" providerId="AD" clId="Web-{854BA84C-F8D0-42D1-2CC6-96E32B3615AA}" dt="2024-12-03T16:16:31.503" v="123" actId="20577"/>
      <pc:docMkLst>
        <pc:docMk/>
      </pc:docMkLst>
      <pc:sldChg chg="addSp delSp modSp">
        <pc:chgData name="VIÑUALES BIANCA" userId="S::bvinuales@uade.edu.ar::dfb0bb69-90dd-41ee-a83f-b4665690b5bc" providerId="AD" clId="Web-{854BA84C-F8D0-42D1-2CC6-96E32B3615AA}" dt="2024-12-03T16:15:59.268" v="105" actId="1076"/>
        <pc:sldMkLst>
          <pc:docMk/>
          <pc:sldMk cId="2234374615" sldId="260"/>
        </pc:sldMkLst>
        <pc:spChg chg="del">
          <ac:chgData name="VIÑUALES BIANCA" userId="S::bvinuales@uade.edu.ar::dfb0bb69-90dd-41ee-a83f-b4665690b5bc" providerId="AD" clId="Web-{854BA84C-F8D0-42D1-2CC6-96E32B3615AA}" dt="2024-12-03T16:11:42.297" v="4"/>
          <ac:spMkLst>
            <pc:docMk/>
            <pc:sldMk cId="2234374615" sldId="260"/>
            <ac:spMk id="6" creationId="{EDD48DDD-200B-5D22-A55C-F1B8FE4EA5FF}"/>
          </ac:spMkLst>
        </pc:spChg>
        <pc:spChg chg="mod">
          <ac:chgData name="VIÑUALES BIANCA" userId="S::bvinuales@uade.edu.ar::dfb0bb69-90dd-41ee-a83f-b4665690b5bc" providerId="AD" clId="Web-{854BA84C-F8D0-42D1-2CC6-96E32B3615AA}" dt="2024-12-03T16:15:44.112" v="101" actId="1076"/>
          <ac:spMkLst>
            <pc:docMk/>
            <pc:sldMk cId="2234374615" sldId="260"/>
            <ac:spMk id="8" creationId="{2C229CFE-6FC3-E6D3-F3BF-838204FCB73E}"/>
          </ac:spMkLst>
        </pc:spChg>
        <pc:spChg chg="mod">
          <ac:chgData name="VIÑUALES BIANCA" userId="S::bvinuales@uade.edu.ar::dfb0bb69-90dd-41ee-a83f-b4665690b5bc" providerId="AD" clId="Web-{854BA84C-F8D0-42D1-2CC6-96E32B3615AA}" dt="2024-12-03T16:15:47.690" v="102" actId="1076"/>
          <ac:spMkLst>
            <pc:docMk/>
            <pc:sldMk cId="2234374615" sldId="260"/>
            <ac:spMk id="9" creationId="{5A55C89D-FD65-6BF7-3FA0-2E0DB819A07D}"/>
          </ac:spMkLst>
        </pc:spChg>
        <pc:spChg chg="add del">
          <ac:chgData name="VIÑUALES BIANCA" userId="S::bvinuales@uade.edu.ar::dfb0bb69-90dd-41ee-a83f-b4665690b5bc" providerId="AD" clId="Web-{854BA84C-F8D0-42D1-2CC6-96E32B3615AA}" dt="2024-12-03T16:14:10.283" v="64"/>
          <ac:spMkLst>
            <pc:docMk/>
            <pc:sldMk cId="2234374615" sldId="260"/>
            <ac:spMk id="10" creationId="{D0FA8E9B-B01D-BE45-2C57-5B43D6BB5FF7}"/>
          </ac:spMkLst>
        </pc:spChg>
        <pc:spChg chg="add mod">
          <ac:chgData name="VIÑUALES BIANCA" userId="S::bvinuales@uade.edu.ar::dfb0bb69-90dd-41ee-a83f-b4665690b5bc" providerId="AD" clId="Web-{854BA84C-F8D0-42D1-2CC6-96E32B3615AA}" dt="2024-12-03T16:15:35.502" v="98" actId="14100"/>
          <ac:spMkLst>
            <pc:docMk/>
            <pc:sldMk cId="2234374615" sldId="260"/>
            <ac:spMk id="11" creationId="{F6B0EC82-E29E-6BCB-E72E-7E2249637897}"/>
          </ac:spMkLst>
        </pc:spChg>
        <pc:picChg chg="del">
          <ac:chgData name="VIÑUALES BIANCA" userId="S::bvinuales@uade.edu.ar::dfb0bb69-90dd-41ee-a83f-b4665690b5bc" providerId="AD" clId="Web-{854BA84C-F8D0-42D1-2CC6-96E32B3615AA}" dt="2024-12-03T16:12:05.235" v="19"/>
          <ac:picMkLst>
            <pc:docMk/>
            <pc:sldMk cId="2234374615" sldId="260"/>
            <ac:picMk id="3" creationId="{64309B3D-C6E8-7436-F33B-BB0D07612E05}"/>
          </ac:picMkLst>
        </pc:picChg>
        <pc:picChg chg="add mod">
          <ac:chgData name="VIÑUALES BIANCA" userId="S::bvinuales@uade.edu.ar::dfb0bb69-90dd-41ee-a83f-b4665690b5bc" providerId="AD" clId="Web-{854BA84C-F8D0-42D1-2CC6-96E32B3615AA}" dt="2024-12-03T16:15:49.799" v="103" actId="1076"/>
          <ac:picMkLst>
            <pc:docMk/>
            <pc:sldMk cId="2234374615" sldId="260"/>
            <ac:picMk id="7" creationId="{84CE9786-9150-419B-4CE1-8E917D73E9FC}"/>
          </ac:picMkLst>
        </pc:picChg>
        <pc:picChg chg="add mod">
          <ac:chgData name="VIÑUALES BIANCA" userId="S::bvinuales@uade.edu.ar::dfb0bb69-90dd-41ee-a83f-b4665690b5bc" providerId="AD" clId="Web-{854BA84C-F8D0-42D1-2CC6-96E32B3615AA}" dt="2024-12-03T16:15:59.268" v="105" actId="1076"/>
          <ac:picMkLst>
            <pc:docMk/>
            <pc:sldMk cId="2234374615" sldId="260"/>
            <ac:picMk id="12" creationId="{C0177773-B34F-7BF0-E423-31560DFADFDF}"/>
          </ac:picMkLst>
        </pc:picChg>
      </pc:sldChg>
      <pc:sldChg chg="delSp modSp add replId">
        <pc:chgData name="VIÑUALES BIANCA" userId="S::bvinuales@uade.edu.ar::dfb0bb69-90dd-41ee-a83f-b4665690b5bc" providerId="AD" clId="Web-{854BA84C-F8D0-42D1-2CC6-96E32B3615AA}" dt="2024-12-03T16:16:31.503" v="123" actId="20577"/>
        <pc:sldMkLst>
          <pc:docMk/>
          <pc:sldMk cId="52128638" sldId="276"/>
        </pc:sldMkLst>
        <pc:spChg chg="mod">
          <ac:chgData name="VIÑUALES BIANCA" userId="S::bvinuales@uade.edu.ar::dfb0bb69-90dd-41ee-a83f-b4665690b5bc" providerId="AD" clId="Web-{854BA84C-F8D0-42D1-2CC6-96E32B3615AA}" dt="2024-12-03T16:16:31.503" v="123" actId="20577"/>
          <ac:spMkLst>
            <pc:docMk/>
            <pc:sldMk cId="52128638" sldId="276"/>
            <ac:spMk id="8" creationId="{2C229CFE-6FC3-E6D3-F3BF-838204FCB73E}"/>
          </ac:spMkLst>
        </pc:spChg>
        <pc:spChg chg="mod">
          <ac:chgData name="VIÑUALES BIANCA" userId="S::bvinuales@uade.edu.ar::dfb0bb69-90dd-41ee-a83f-b4665690b5bc" providerId="AD" clId="Web-{854BA84C-F8D0-42D1-2CC6-96E32B3615AA}" dt="2024-12-03T16:16:27.472" v="121" actId="1076"/>
          <ac:spMkLst>
            <pc:docMk/>
            <pc:sldMk cId="52128638" sldId="276"/>
            <ac:spMk id="11" creationId="{F6B0EC82-E29E-6BCB-E72E-7E2249637897}"/>
          </ac:spMkLst>
        </pc:spChg>
        <pc:picChg chg="del">
          <ac:chgData name="VIÑUALES BIANCA" userId="S::bvinuales@uade.edu.ar::dfb0bb69-90dd-41ee-a83f-b4665690b5bc" providerId="AD" clId="Web-{854BA84C-F8D0-42D1-2CC6-96E32B3615AA}" dt="2024-12-03T16:16:06.581" v="108"/>
          <ac:picMkLst>
            <pc:docMk/>
            <pc:sldMk cId="52128638" sldId="276"/>
            <ac:picMk id="7" creationId="{84CE9786-9150-419B-4CE1-8E917D73E9FC}"/>
          </ac:picMkLst>
        </pc:picChg>
        <pc:picChg chg="del">
          <ac:chgData name="VIÑUALES BIANCA" userId="S::bvinuales@uade.edu.ar::dfb0bb69-90dd-41ee-a83f-b4665690b5bc" providerId="AD" clId="Web-{854BA84C-F8D0-42D1-2CC6-96E32B3615AA}" dt="2024-12-03T16:16:05.643" v="107"/>
          <ac:picMkLst>
            <pc:docMk/>
            <pc:sldMk cId="52128638" sldId="276"/>
            <ac:picMk id="12" creationId="{C0177773-B34F-7BF0-E423-31560DFADFDF}"/>
          </ac:picMkLst>
        </pc:picChg>
      </pc:sldChg>
    </pc:docChg>
  </pc:docChgLst>
  <pc:docChgLst>
    <pc:chgData name="VIÑUALES BIANCA" userId="S::bvinuales@uade.edu.ar::dfb0bb69-90dd-41ee-a83f-b4665690b5bc" providerId="AD" clId="Web-{AFDC6E46-C234-0CB8-7B9C-CD65F2D6FC84}"/>
    <pc:docChg chg="modSld">
      <pc:chgData name="VIÑUALES BIANCA" userId="S::bvinuales@uade.edu.ar::dfb0bb69-90dd-41ee-a83f-b4665690b5bc" providerId="AD" clId="Web-{AFDC6E46-C234-0CB8-7B9C-CD65F2D6FC84}" dt="2024-12-06T15:09:57.227" v="0" actId="20577"/>
      <pc:docMkLst>
        <pc:docMk/>
      </pc:docMkLst>
      <pc:sldChg chg="modSp">
        <pc:chgData name="VIÑUALES BIANCA" userId="S::bvinuales@uade.edu.ar::dfb0bb69-90dd-41ee-a83f-b4665690b5bc" providerId="AD" clId="Web-{AFDC6E46-C234-0CB8-7B9C-CD65F2D6FC84}" dt="2024-12-06T15:09:57.227" v="0" actId="20577"/>
        <pc:sldMkLst>
          <pc:docMk/>
          <pc:sldMk cId="52128638" sldId="276"/>
        </pc:sldMkLst>
        <pc:spChg chg="mod">
          <ac:chgData name="VIÑUALES BIANCA" userId="S::bvinuales@uade.edu.ar::dfb0bb69-90dd-41ee-a83f-b4665690b5bc" providerId="AD" clId="Web-{AFDC6E46-C234-0CB8-7B9C-CD65F2D6FC84}" dt="2024-12-06T15:09:57.227" v="0" actId="20577"/>
          <ac:spMkLst>
            <pc:docMk/>
            <pc:sldMk cId="52128638" sldId="276"/>
            <ac:spMk id="11" creationId="{F6B0EC82-E29E-6BCB-E72E-7E2249637897}"/>
          </ac:spMkLst>
        </pc:spChg>
      </pc:sldChg>
    </pc:docChg>
  </pc:docChgLst>
  <pc:docChgLst>
    <pc:chgData name="Perez Pontieri Rosana Silvia" userId="4e5e5d13-6b20-4ff3-bd0e-043ed3f708fe" providerId="ADAL" clId="{6FC4020E-4FC4-4E08-8AE3-A1C99AE3F4C2}"/>
    <pc:docChg chg="custSel delSld modSld">
      <pc:chgData name="Perez Pontieri Rosana Silvia" userId="4e5e5d13-6b20-4ff3-bd0e-043ed3f708fe" providerId="ADAL" clId="{6FC4020E-4FC4-4E08-8AE3-A1C99AE3F4C2}" dt="2024-12-06T21:53:18.683" v="192" actId="20577"/>
      <pc:docMkLst>
        <pc:docMk/>
      </pc:docMkLst>
      <pc:sldChg chg="modSp mod">
        <pc:chgData name="Perez Pontieri Rosana Silvia" userId="4e5e5d13-6b20-4ff3-bd0e-043ed3f708fe" providerId="ADAL" clId="{6FC4020E-4FC4-4E08-8AE3-A1C99AE3F4C2}" dt="2024-12-06T21:40:17.571" v="0" actId="20577"/>
        <pc:sldMkLst>
          <pc:docMk/>
          <pc:sldMk cId="922926988" sldId="256"/>
        </pc:sldMkLst>
        <pc:spChg chg="mod">
          <ac:chgData name="Perez Pontieri Rosana Silvia" userId="4e5e5d13-6b20-4ff3-bd0e-043ed3f708fe" providerId="ADAL" clId="{6FC4020E-4FC4-4E08-8AE3-A1C99AE3F4C2}" dt="2024-12-06T21:40:17.571" v="0" actId="20577"/>
          <ac:spMkLst>
            <pc:docMk/>
            <pc:sldMk cId="922926988" sldId="256"/>
            <ac:spMk id="8" creationId="{8898946B-4788-E1F8-32CB-3C4F2AF7EEC8}"/>
          </ac:spMkLst>
        </pc:spChg>
      </pc:sldChg>
      <pc:sldChg chg="modSp mod">
        <pc:chgData name="Perez Pontieri Rosana Silvia" userId="4e5e5d13-6b20-4ff3-bd0e-043ed3f708fe" providerId="ADAL" clId="{6FC4020E-4FC4-4E08-8AE3-A1C99AE3F4C2}" dt="2024-12-06T21:41:39.518" v="77" actId="20577"/>
        <pc:sldMkLst>
          <pc:docMk/>
          <pc:sldMk cId="1742420881" sldId="257"/>
        </pc:sldMkLst>
        <pc:spChg chg="mod">
          <ac:chgData name="Perez Pontieri Rosana Silvia" userId="4e5e5d13-6b20-4ff3-bd0e-043ed3f708fe" providerId="ADAL" clId="{6FC4020E-4FC4-4E08-8AE3-A1C99AE3F4C2}" dt="2024-12-06T21:40:21.868" v="1" actId="1076"/>
          <ac:spMkLst>
            <pc:docMk/>
            <pc:sldMk cId="1742420881" sldId="257"/>
            <ac:spMk id="2" creationId="{A3542172-6FA8-B985-E53D-A01BE3CE8DC7}"/>
          </ac:spMkLst>
        </pc:spChg>
        <pc:spChg chg="mod">
          <ac:chgData name="Perez Pontieri Rosana Silvia" userId="4e5e5d13-6b20-4ff3-bd0e-043ed3f708fe" providerId="ADAL" clId="{6FC4020E-4FC4-4E08-8AE3-A1C99AE3F4C2}" dt="2024-12-06T21:41:39.518" v="77" actId="20577"/>
          <ac:spMkLst>
            <pc:docMk/>
            <pc:sldMk cId="1742420881" sldId="257"/>
            <ac:spMk id="10" creationId="{7877E7BB-4068-BFED-09CC-90247AA1E33F}"/>
          </ac:spMkLst>
        </pc:spChg>
      </pc:sldChg>
      <pc:sldChg chg="modSp mod">
        <pc:chgData name="Perez Pontieri Rosana Silvia" userId="4e5e5d13-6b20-4ff3-bd0e-043ed3f708fe" providerId="ADAL" clId="{6FC4020E-4FC4-4E08-8AE3-A1C99AE3F4C2}" dt="2024-12-06T21:42:58.350" v="103" actId="6549"/>
        <pc:sldMkLst>
          <pc:docMk/>
          <pc:sldMk cId="1854915653" sldId="258"/>
        </pc:sldMkLst>
        <pc:spChg chg="mod">
          <ac:chgData name="Perez Pontieri Rosana Silvia" userId="4e5e5d13-6b20-4ff3-bd0e-043ed3f708fe" providerId="ADAL" clId="{6FC4020E-4FC4-4E08-8AE3-A1C99AE3F4C2}" dt="2024-12-06T21:42:58.350" v="103" actId="6549"/>
          <ac:spMkLst>
            <pc:docMk/>
            <pc:sldMk cId="1854915653" sldId="258"/>
            <ac:spMk id="8" creationId="{30C7E13B-6081-1EC7-A593-47C3CF81C1AA}"/>
          </ac:spMkLst>
        </pc:spChg>
      </pc:sldChg>
      <pc:sldChg chg="addSp delSp modSp mod">
        <pc:chgData name="Perez Pontieri Rosana Silvia" userId="4e5e5d13-6b20-4ff3-bd0e-043ed3f708fe" providerId="ADAL" clId="{6FC4020E-4FC4-4E08-8AE3-A1C99AE3F4C2}" dt="2024-12-06T21:51:25.226" v="187" actId="14100"/>
        <pc:sldMkLst>
          <pc:docMk/>
          <pc:sldMk cId="2234374615" sldId="260"/>
        </pc:sldMkLst>
        <pc:spChg chg="mod">
          <ac:chgData name="Perez Pontieri Rosana Silvia" userId="4e5e5d13-6b20-4ff3-bd0e-043ed3f708fe" providerId="ADAL" clId="{6FC4020E-4FC4-4E08-8AE3-A1C99AE3F4C2}" dt="2024-12-06T21:44:00.169" v="113" actId="20577"/>
          <ac:spMkLst>
            <pc:docMk/>
            <pc:sldMk cId="2234374615" sldId="260"/>
            <ac:spMk id="8" creationId="{2C229CFE-6FC3-E6D3-F3BF-838204FCB73E}"/>
          </ac:spMkLst>
        </pc:spChg>
        <pc:spChg chg="mod">
          <ac:chgData name="Perez Pontieri Rosana Silvia" userId="4e5e5d13-6b20-4ff3-bd0e-043ed3f708fe" providerId="ADAL" clId="{6FC4020E-4FC4-4E08-8AE3-A1C99AE3F4C2}" dt="2024-12-06T21:43:34.680" v="108" actId="6549"/>
          <ac:spMkLst>
            <pc:docMk/>
            <pc:sldMk cId="2234374615" sldId="260"/>
            <ac:spMk id="11" creationId="{F6B0EC82-E29E-6BCB-E72E-7E2249637897}"/>
          </ac:spMkLst>
        </pc:spChg>
        <pc:picChg chg="add mod">
          <ac:chgData name="Perez Pontieri Rosana Silvia" userId="4e5e5d13-6b20-4ff3-bd0e-043ed3f708fe" providerId="ADAL" clId="{6FC4020E-4FC4-4E08-8AE3-A1C99AE3F4C2}" dt="2024-12-06T21:51:25.226" v="187" actId="14100"/>
          <ac:picMkLst>
            <pc:docMk/>
            <pc:sldMk cId="2234374615" sldId="260"/>
            <ac:picMk id="3" creationId="{5963935F-6C91-06DC-01D4-F9207ED52D45}"/>
          </ac:picMkLst>
        </pc:picChg>
        <pc:picChg chg="del mod">
          <ac:chgData name="Perez Pontieri Rosana Silvia" userId="4e5e5d13-6b20-4ff3-bd0e-043ed3f708fe" providerId="ADAL" clId="{6FC4020E-4FC4-4E08-8AE3-A1C99AE3F4C2}" dt="2024-12-06T21:45:59.942" v="117" actId="478"/>
          <ac:picMkLst>
            <pc:docMk/>
            <pc:sldMk cId="2234374615" sldId="260"/>
            <ac:picMk id="7" creationId="{84CE9786-9150-419B-4CE1-8E917D73E9FC}"/>
          </ac:picMkLst>
        </pc:picChg>
      </pc:sldChg>
      <pc:sldChg chg="modSp del mod">
        <pc:chgData name="Perez Pontieri Rosana Silvia" userId="4e5e5d13-6b20-4ff3-bd0e-043ed3f708fe" providerId="ADAL" clId="{6FC4020E-4FC4-4E08-8AE3-A1C99AE3F4C2}" dt="2024-12-06T21:43:07.529" v="104" actId="2696"/>
        <pc:sldMkLst>
          <pc:docMk/>
          <pc:sldMk cId="3831696129" sldId="273"/>
        </pc:sldMkLst>
        <pc:spChg chg="mod">
          <ac:chgData name="Perez Pontieri Rosana Silvia" userId="4e5e5d13-6b20-4ff3-bd0e-043ed3f708fe" providerId="ADAL" clId="{6FC4020E-4FC4-4E08-8AE3-A1C99AE3F4C2}" dt="2024-12-06T21:41:55.846" v="78" actId="21"/>
          <ac:spMkLst>
            <pc:docMk/>
            <pc:sldMk cId="3831696129" sldId="273"/>
            <ac:spMk id="8" creationId="{30C7E13B-6081-1EC7-A593-47C3CF81C1AA}"/>
          </ac:spMkLst>
        </pc:spChg>
      </pc:sldChg>
      <pc:sldChg chg="modSp mod">
        <pc:chgData name="Perez Pontieri Rosana Silvia" userId="4e5e5d13-6b20-4ff3-bd0e-043ed3f708fe" providerId="ADAL" clId="{6FC4020E-4FC4-4E08-8AE3-A1C99AE3F4C2}" dt="2024-12-06T21:53:18.683" v="192" actId="20577"/>
        <pc:sldMkLst>
          <pc:docMk/>
          <pc:sldMk cId="898447438" sldId="274"/>
        </pc:sldMkLst>
        <pc:spChg chg="mod">
          <ac:chgData name="Perez Pontieri Rosana Silvia" userId="4e5e5d13-6b20-4ff3-bd0e-043ed3f708fe" providerId="ADAL" clId="{6FC4020E-4FC4-4E08-8AE3-A1C99AE3F4C2}" dt="2024-12-06T21:53:18.683" v="192" actId="20577"/>
          <ac:spMkLst>
            <pc:docMk/>
            <pc:sldMk cId="898447438" sldId="274"/>
            <ac:spMk id="7" creationId="{22312645-3951-7426-7FAF-39D1F52D5BF3}"/>
          </ac:spMkLst>
        </pc:spChg>
      </pc:sldChg>
      <pc:sldChg chg="modSp mod">
        <pc:chgData name="Perez Pontieri Rosana Silvia" userId="4e5e5d13-6b20-4ff3-bd0e-043ed3f708fe" providerId="ADAL" clId="{6FC4020E-4FC4-4E08-8AE3-A1C99AE3F4C2}" dt="2024-12-06T21:51:31.518" v="188" actId="1076"/>
        <pc:sldMkLst>
          <pc:docMk/>
          <pc:sldMk cId="52128638" sldId="276"/>
        </pc:sldMkLst>
        <pc:spChg chg="mod">
          <ac:chgData name="Perez Pontieri Rosana Silvia" userId="4e5e5d13-6b20-4ff3-bd0e-043ed3f708fe" providerId="ADAL" clId="{6FC4020E-4FC4-4E08-8AE3-A1C99AE3F4C2}" dt="2024-12-06T21:46:28.711" v="127" actId="113"/>
          <ac:spMkLst>
            <pc:docMk/>
            <pc:sldMk cId="52128638" sldId="276"/>
            <ac:spMk id="8" creationId="{2C229CFE-6FC3-E6D3-F3BF-838204FCB73E}"/>
          </ac:spMkLst>
        </pc:spChg>
        <pc:picChg chg="mod">
          <ac:chgData name="Perez Pontieri Rosana Silvia" userId="4e5e5d13-6b20-4ff3-bd0e-043ed3f708fe" providerId="ADAL" clId="{6FC4020E-4FC4-4E08-8AE3-A1C99AE3F4C2}" dt="2024-12-06T21:51:31.518" v="188" actId="1076"/>
          <ac:picMkLst>
            <pc:docMk/>
            <pc:sldMk cId="52128638" sldId="276"/>
            <ac:picMk id="3" creationId="{4DF7368D-FB8D-932A-9A2E-A481C7E4B0DA}"/>
          </ac:picMkLst>
        </pc:picChg>
      </pc:sldChg>
      <pc:sldChg chg="addSp modSp mod">
        <pc:chgData name="Perez Pontieri Rosana Silvia" userId="4e5e5d13-6b20-4ff3-bd0e-043ed3f708fe" providerId="ADAL" clId="{6FC4020E-4FC4-4E08-8AE3-A1C99AE3F4C2}" dt="2024-12-06T21:52:52.831" v="191" actId="14100"/>
        <pc:sldMkLst>
          <pc:docMk/>
          <pc:sldMk cId="3755956441" sldId="277"/>
        </pc:sldMkLst>
        <pc:spChg chg="mod">
          <ac:chgData name="Perez Pontieri Rosana Silvia" userId="4e5e5d13-6b20-4ff3-bd0e-043ed3f708fe" providerId="ADAL" clId="{6FC4020E-4FC4-4E08-8AE3-A1C99AE3F4C2}" dt="2024-12-06T21:50:28.917" v="186" actId="6549"/>
          <ac:spMkLst>
            <pc:docMk/>
            <pc:sldMk cId="3755956441" sldId="277"/>
            <ac:spMk id="11" creationId="{F6B0EC82-E29E-6BCB-E72E-7E2249637897}"/>
          </ac:spMkLst>
        </pc:spChg>
        <pc:picChg chg="add mod">
          <ac:chgData name="Perez Pontieri Rosana Silvia" userId="4e5e5d13-6b20-4ff3-bd0e-043ed3f708fe" providerId="ADAL" clId="{6FC4020E-4FC4-4E08-8AE3-A1C99AE3F4C2}" dt="2024-12-06T21:52:52.831" v="191" actId="14100"/>
          <ac:picMkLst>
            <pc:docMk/>
            <pc:sldMk cId="3755956441" sldId="277"/>
            <ac:picMk id="1026" creationId="{AA558BC6-7914-EC0D-329B-F25333DF8090}"/>
          </ac:picMkLst>
        </pc:picChg>
      </pc:sldChg>
    </pc:docChg>
  </pc:docChgLst>
  <pc:docChgLst>
    <pc:chgData name="VIÑUALES BIANCA" userId="S::bvinuales@uade.edu.ar::dfb0bb69-90dd-41ee-a83f-b4665690b5bc" providerId="AD" clId="Web-{B27BB3F2-A97D-55C4-27B1-27EE8F6F344F}"/>
    <pc:docChg chg="modSld">
      <pc:chgData name="VIÑUALES BIANCA" userId="S::bvinuales@uade.edu.ar::dfb0bb69-90dd-41ee-a83f-b4665690b5bc" providerId="AD" clId="Web-{B27BB3F2-A97D-55C4-27B1-27EE8F6F344F}" dt="2024-12-03T15:41:53.785" v="6" actId="20577"/>
      <pc:docMkLst>
        <pc:docMk/>
      </pc:docMkLst>
      <pc:sldChg chg="modSp">
        <pc:chgData name="VIÑUALES BIANCA" userId="S::bvinuales@uade.edu.ar::dfb0bb69-90dd-41ee-a83f-b4665690b5bc" providerId="AD" clId="Web-{B27BB3F2-A97D-55C4-27B1-27EE8F6F344F}" dt="2024-12-03T15:41:53.785" v="6" actId="20577"/>
        <pc:sldMkLst>
          <pc:docMk/>
          <pc:sldMk cId="898447438" sldId="274"/>
        </pc:sldMkLst>
        <pc:spChg chg="mod">
          <ac:chgData name="VIÑUALES BIANCA" userId="S::bvinuales@uade.edu.ar::dfb0bb69-90dd-41ee-a83f-b4665690b5bc" providerId="AD" clId="Web-{B27BB3F2-A97D-55C4-27B1-27EE8F6F344F}" dt="2024-12-03T15:41:53.785" v="6" actId="20577"/>
          <ac:spMkLst>
            <pc:docMk/>
            <pc:sldMk cId="898447438" sldId="274"/>
            <ac:spMk id="7" creationId="{22312645-3951-7426-7FAF-39D1F52D5BF3}"/>
          </ac:spMkLst>
        </pc:spChg>
      </pc:sldChg>
    </pc:docChg>
  </pc:docChgLst>
  <pc:docChgLst>
    <pc:chgData name="VIÑUALES BIANCA" userId="S::bvinuales@uade.edu.ar::dfb0bb69-90dd-41ee-a83f-b4665690b5bc" providerId="AD" clId="Web-{18049B87-5F7B-739D-F762-794FB52F8E5C}"/>
    <pc:docChg chg="modSld">
      <pc:chgData name="VIÑUALES BIANCA" userId="S::bvinuales@uade.edu.ar::dfb0bb69-90dd-41ee-a83f-b4665690b5bc" providerId="AD" clId="Web-{18049B87-5F7B-739D-F762-794FB52F8E5C}" dt="2024-12-03T15:45:11.082" v="8" actId="20577"/>
      <pc:docMkLst>
        <pc:docMk/>
      </pc:docMkLst>
      <pc:sldChg chg="modSp">
        <pc:chgData name="VIÑUALES BIANCA" userId="S::bvinuales@uade.edu.ar::dfb0bb69-90dd-41ee-a83f-b4665690b5bc" providerId="AD" clId="Web-{18049B87-5F7B-739D-F762-794FB52F8E5C}" dt="2024-12-03T15:45:11.082" v="8" actId="20577"/>
        <pc:sldMkLst>
          <pc:docMk/>
          <pc:sldMk cId="898447438" sldId="274"/>
        </pc:sldMkLst>
        <pc:spChg chg="mod">
          <ac:chgData name="VIÑUALES BIANCA" userId="S::bvinuales@uade.edu.ar::dfb0bb69-90dd-41ee-a83f-b4665690b5bc" providerId="AD" clId="Web-{18049B87-5F7B-739D-F762-794FB52F8E5C}" dt="2024-12-03T15:45:11.082" v="8" actId="20577"/>
          <ac:spMkLst>
            <pc:docMk/>
            <pc:sldMk cId="898447438" sldId="274"/>
            <ac:spMk id="7" creationId="{22312645-3951-7426-7FAF-39D1F52D5BF3}"/>
          </ac:spMkLst>
        </pc:spChg>
        <pc:spChg chg="mod">
          <ac:chgData name="VIÑUALES BIANCA" userId="S::bvinuales@uade.edu.ar::dfb0bb69-90dd-41ee-a83f-b4665690b5bc" providerId="AD" clId="Web-{18049B87-5F7B-739D-F762-794FB52F8E5C}" dt="2024-12-03T15:44:59.754" v="2" actId="1076"/>
          <ac:spMkLst>
            <pc:docMk/>
            <pc:sldMk cId="898447438" sldId="274"/>
            <ac:spMk id="21" creationId="{C1AD7529-4AEC-F951-63FA-38F344531AD7}"/>
          </ac:spMkLst>
        </pc:spChg>
        <pc:picChg chg="mod">
          <ac:chgData name="VIÑUALES BIANCA" userId="S::bvinuales@uade.edu.ar::dfb0bb69-90dd-41ee-a83f-b4665690b5bc" providerId="AD" clId="Web-{18049B87-5F7B-739D-F762-794FB52F8E5C}" dt="2024-12-03T15:45:04.566" v="4" actId="1076"/>
          <ac:picMkLst>
            <pc:docMk/>
            <pc:sldMk cId="898447438" sldId="274"/>
            <ac:picMk id="8" creationId="{C5951ABF-16DB-3199-BB79-D4DCF9FD7898}"/>
          </ac:picMkLst>
        </pc:picChg>
        <pc:picChg chg="mod">
          <ac:chgData name="VIÑUALES BIANCA" userId="S::bvinuales@uade.edu.ar::dfb0bb69-90dd-41ee-a83f-b4665690b5bc" providerId="AD" clId="Web-{18049B87-5F7B-739D-F762-794FB52F8E5C}" dt="2024-12-03T15:45:06.035" v="5" actId="1076"/>
          <ac:picMkLst>
            <pc:docMk/>
            <pc:sldMk cId="898447438" sldId="274"/>
            <ac:picMk id="9" creationId="{19F25DA5-3777-CFA9-6879-8D2DC42162F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40B333-72D7-44F9-8A96-77407DA5516D}" type="datetimeFigureOut">
              <a:rPr lang="es-AR" smtClean="0"/>
              <a:t>6/12/2024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E1AC8-E019-44AA-B492-A21053D4E5E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46561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E1AC8-E019-44AA-B492-A21053D4E5E5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814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086" y="1993233"/>
            <a:ext cx="7764304" cy="4240201"/>
          </a:xfrm>
        </p:spPr>
        <p:txBody>
          <a:bodyPr anchor="b"/>
          <a:lstStyle>
            <a:lvl1pPr algn="ctr">
              <a:defRPr sz="599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1810" y="6396953"/>
            <a:ext cx="6850856" cy="2940511"/>
          </a:xfrm>
        </p:spPr>
        <p:txBody>
          <a:bodyPr/>
          <a:lstStyle>
            <a:lvl1pPr marL="0" indent="0" algn="ctr">
              <a:buNone/>
              <a:defRPr sz="2398"/>
            </a:lvl1pPr>
            <a:lvl2pPr marL="456743" indent="0" algn="ctr">
              <a:buNone/>
              <a:defRPr sz="1998"/>
            </a:lvl2pPr>
            <a:lvl3pPr marL="913486" indent="0" algn="ctr">
              <a:buNone/>
              <a:defRPr sz="1798"/>
            </a:lvl3pPr>
            <a:lvl4pPr marL="1370228" indent="0" algn="ctr">
              <a:buNone/>
              <a:defRPr sz="1598"/>
            </a:lvl4pPr>
            <a:lvl5pPr marL="1826971" indent="0" algn="ctr">
              <a:buNone/>
              <a:defRPr sz="1598"/>
            </a:lvl5pPr>
            <a:lvl6pPr marL="2283714" indent="0" algn="ctr">
              <a:buNone/>
              <a:defRPr sz="1598"/>
            </a:lvl6pPr>
            <a:lvl7pPr marL="2740457" indent="0" algn="ctr">
              <a:buNone/>
              <a:defRPr sz="1598"/>
            </a:lvl7pPr>
            <a:lvl8pPr marL="3197200" indent="0" algn="ctr">
              <a:buNone/>
              <a:defRPr sz="1598"/>
            </a:lvl8pPr>
            <a:lvl9pPr marL="3653942" indent="0" algn="ctr">
              <a:buNone/>
              <a:defRPr sz="1598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6/12/2024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02135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6/12/2024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5305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6859" y="648435"/>
            <a:ext cx="1969621" cy="1032139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995" y="648435"/>
            <a:ext cx="5794683" cy="1032139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6/12/2024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3158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6/12/2024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4930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238" y="3036371"/>
            <a:ext cx="7878485" cy="5066250"/>
          </a:xfrm>
        </p:spPr>
        <p:txBody>
          <a:bodyPr anchor="b"/>
          <a:lstStyle>
            <a:lvl1pPr>
              <a:defRPr sz="599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238" y="8150549"/>
            <a:ext cx="7878485" cy="2664221"/>
          </a:xfrm>
        </p:spPr>
        <p:txBody>
          <a:bodyPr/>
          <a:lstStyle>
            <a:lvl1pPr marL="0" indent="0">
              <a:buNone/>
              <a:defRPr sz="2398">
                <a:solidFill>
                  <a:schemeClr val="tx1">
                    <a:tint val="82000"/>
                  </a:schemeClr>
                </a:solidFill>
              </a:defRPr>
            </a:lvl1pPr>
            <a:lvl2pPr marL="456743" indent="0">
              <a:buNone/>
              <a:defRPr sz="1998">
                <a:solidFill>
                  <a:schemeClr val="tx1">
                    <a:tint val="82000"/>
                  </a:schemeClr>
                </a:solidFill>
              </a:defRPr>
            </a:lvl2pPr>
            <a:lvl3pPr marL="913486" indent="0">
              <a:buNone/>
              <a:defRPr sz="1798">
                <a:solidFill>
                  <a:schemeClr val="tx1">
                    <a:tint val="82000"/>
                  </a:schemeClr>
                </a:solidFill>
              </a:defRPr>
            </a:lvl3pPr>
            <a:lvl4pPr marL="1370228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4pPr>
            <a:lvl5pPr marL="1826971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5pPr>
            <a:lvl6pPr marL="2283714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6pPr>
            <a:lvl7pPr marL="2740457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7pPr>
            <a:lvl8pPr marL="3197200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8pPr>
            <a:lvl9pPr marL="3653942" indent="0">
              <a:buNone/>
              <a:defRPr sz="1598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6/12/2024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59960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7995" y="3242175"/>
            <a:ext cx="3882152" cy="77276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4328" y="3242175"/>
            <a:ext cx="3882152" cy="77276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6/12/2024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2641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648437"/>
            <a:ext cx="7878485" cy="23541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186" y="2985621"/>
            <a:ext cx="3864310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186" y="4448828"/>
            <a:ext cx="3864310" cy="654355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4328" y="2985621"/>
            <a:ext cx="3883342" cy="1463207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4328" y="4448828"/>
            <a:ext cx="3883342" cy="654355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6/12/2024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6702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6/12/2024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29291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6/12/2024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099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3342" y="1753596"/>
            <a:ext cx="4624328" cy="8655197"/>
          </a:xfrm>
        </p:spPr>
        <p:txBody>
          <a:bodyPr/>
          <a:lstStyle>
            <a:lvl1pPr>
              <a:defRPr sz="3197"/>
            </a:lvl1pPr>
            <a:lvl2pPr>
              <a:defRPr sz="2797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6/12/2024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6716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85" y="811953"/>
            <a:ext cx="2946106" cy="2841837"/>
          </a:xfrm>
        </p:spPr>
        <p:txBody>
          <a:bodyPr anchor="b"/>
          <a:lstStyle>
            <a:lvl1pPr>
              <a:defRPr sz="3197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3342" y="1753596"/>
            <a:ext cx="4624328" cy="8655197"/>
          </a:xfrm>
        </p:spPr>
        <p:txBody>
          <a:bodyPr anchor="t"/>
          <a:lstStyle>
            <a:lvl1pPr marL="0" indent="0">
              <a:buNone/>
              <a:defRPr sz="3197"/>
            </a:lvl1pPr>
            <a:lvl2pPr marL="456743" indent="0">
              <a:buNone/>
              <a:defRPr sz="2797"/>
            </a:lvl2pPr>
            <a:lvl3pPr marL="913486" indent="0">
              <a:buNone/>
              <a:defRPr sz="2398"/>
            </a:lvl3pPr>
            <a:lvl4pPr marL="1370228" indent="0">
              <a:buNone/>
              <a:defRPr sz="1998"/>
            </a:lvl4pPr>
            <a:lvl5pPr marL="1826971" indent="0">
              <a:buNone/>
              <a:defRPr sz="1998"/>
            </a:lvl5pPr>
            <a:lvl6pPr marL="2283714" indent="0">
              <a:buNone/>
              <a:defRPr sz="1998"/>
            </a:lvl6pPr>
            <a:lvl7pPr marL="2740457" indent="0">
              <a:buNone/>
              <a:defRPr sz="1998"/>
            </a:lvl7pPr>
            <a:lvl8pPr marL="3197200" indent="0">
              <a:buNone/>
              <a:defRPr sz="1998"/>
            </a:lvl8pPr>
            <a:lvl9pPr marL="3653942" indent="0">
              <a:buNone/>
              <a:defRPr sz="1998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185" y="3653790"/>
            <a:ext cx="2946106" cy="6769098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399"/>
            </a:lvl2pPr>
            <a:lvl3pPr marL="913486" indent="0">
              <a:buNone/>
              <a:defRPr sz="1199"/>
            </a:lvl3pPr>
            <a:lvl4pPr marL="1370228" indent="0">
              <a:buNone/>
              <a:defRPr sz="999"/>
            </a:lvl4pPr>
            <a:lvl5pPr marL="1826971" indent="0">
              <a:buNone/>
              <a:defRPr sz="999"/>
            </a:lvl5pPr>
            <a:lvl6pPr marL="2283714" indent="0">
              <a:buNone/>
              <a:defRPr sz="999"/>
            </a:lvl6pPr>
            <a:lvl7pPr marL="2740457" indent="0">
              <a:buNone/>
              <a:defRPr sz="999"/>
            </a:lvl7pPr>
            <a:lvl8pPr marL="3197200" indent="0">
              <a:buNone/>
              <a:defRPr sz="999"/>
            </a:lvl8pPr>
            <a:lvl9pPr marL="3653942" indent="0">
              <a:buNone/>
              <a:defRPr sz="99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64C9A-2B7E-45F1-A48C-92C51C2F7C86}" type="datetimeFigureOut">
              <a:rPr lang="es-AR" smtClean="0"/>
              <a:t>6/12/2024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E393E-D98B-471D-B497-502B07E5D74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19241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995" y="648437"/>
            <a:ext cx="7878485" cy="2354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995" y="3242175"/>
            <a:ext cx="7878485" cy="7727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995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564C9A-2B7E-45F1-A48C-92C51C2F7C86}" type="datetimeFigureOut">
              <a:rPr lang="es-AR" smtClean="0"/>
              <a:t>6/12/2024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5795" y="11288409"/>
            <a:ext cx="3082885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1223" y="11288409"/>
            <a:ext cx="2055257" cy="6484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EE393E-D98B-471D-B497-502B07E5D74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493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3486" rtl="0" eaLnBrk="1" latinLnBrk="0" hangingPunct="1">
        <a:lnSpc>
          <a:spcPct val="90000"/>
        </a:lnSpc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1" indent="-228371" algn="l" defTabSz="913486" rtl="0" eaLnBrk="1" latinLnBrk="0" hangingPunct="1">
        <a:lnSpc>
          <a:spcPct val="90000"/>
        </a:lnSpc>
        <a:spcBef>
          <a:spcPts val="999"/>
        </a:spcBef>
        <a:buFont typeface="Arial" panose="020B0604020202020204" pitchFamily="34" charset="0"/>
        <a:buChar char="•"/>
        <a:defRPr sz="2797" kern="1200">
          <a:solidFill>
            <a:schemeClr val="tx1"/>
          </a:solidFill>
          <a:latin typeface="+mn-lt"/>
          <a:ea typeface="+mn-ea"/>
          <a:cs typeface="+mn-cs"/>
        </a:defRPr>
      </a:lvl1pPr>
      <a:lvl2pPr marL="6851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857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600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343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085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828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571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314" indent="-228371" algn="l" defTabSz="9134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60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8898946B-4788-E1F8-32CB-3C4F2AF7EEC8}"/>
              </a:ext>
            </a:extLst>
          </p:cNvPr>
          <p:cNvSpPr txBox="1"/>
          <p:nvPr/>
        </p:nvSpPr>
        <p:spPr>
          <a:xfrm>
            <a:off x="1459271" y="4168622"/>
            <a:ext cx="747647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ES" sz="40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irección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ES" sz="40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stratégica </a:t>
            </a:r>
          </a:p>
          <a:p>
            <a:r>
              <a:rPr lang="es-ES" sz="40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 Innovadora</a:t>
            </a:r>
            <a:endParaRPr lang="es-AR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4000" i="1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r>
              <a:rPr lang="es-AR" sz="4000" i="1" dirty="0">
                <a:solidFill>
                  <a:schemeClr val="bg1"/>
                </a:solidFill>
                <a:latin typeface="Abadi" panose="020B0604020104020204" pitchFamily="34" charset="0"/>
              </a:rPr>
              <a:t>Virtual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F992641-75C4-CC5F-21B7-9DFB734880D3}"/>
              </a:ext>
            </a:extLst>
          </p:cNvPr>
          <p:cNvCxnSpPr>
            <a:cxnSpLocks/>
          </p:cNvCxnSpPr>
          <p:nvPr/>
        </p:nvCxnSpPr>
        <p:spPr>
          <a:xfrm>
            <a:off x="1408616" y="4302793"/>
            <a:ext cx="0" cy="1601618"/>
          </a:xfrm>
          <a:prstGeom prst="line">
            <a:avLst/>
          </a:prstGeom>
          <a:ln>
            <a:solidFill>
              <a:srgbClr val="A2A46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Imagen 31">
            <a:extLst>
              <a:ext uri="{FF2B5EF4-FFF2-40B4-BE49-F238E27FC236}">
                <a16:creationId xmlns:a16="http://schemas.microsoft.com/office/drawing/2014/main" id="{316396B7-A743-225B-6F79-94DEC2D61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0959930"/>
            <a:ext cx="5934903" cy="1219370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E2EBDDD6-2D2D-A76F-EFF1-61415B6F66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528" y="0"/>
            <a:ext cx="6420746" cy="348917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9ADAEB6-96D7-4F90-8773-C647D161BF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0782" y="9957157"/>
            <a:ext cx="3028762" cy="195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926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673B5B8-F4C0-77BE-D0BD-3FABF2C3BFA6}"/>
              </a:ext>
            </a:extLst>
          </p:cNvPr>
          <p:cNvSpPr/>
          <p:nvPr/>
        </p:nvSpPr>
        <p:spPr>
          <a:xfrm>
            <a:off x="-2" y="11020548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467DE06-BEBE-F6C7-C0E5-ECB6BD591539}"/>
              </a:ext>
            </a:extLst>
          </p:cNvPr>
          <p:cNvSpPr txBox="1"/>
          <p:nvPr/>
        </p:nvSpPr>
        <p:spPr>
          <a:xfrm>
            <a:off x="685632" y="1878884"/>
            <a:ext cx="716296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eaLnBrk="1" hangingPunct="1">
              <a:spcBef>
                <a:spcPct val="0"/>
              </a:spcBef>
              <a:buFontTx/>
              <a:buNone/>
            </a:pPr>
            <a:r>
              <a:rPr lang="es-AR" dirty="0"/>
              <a:t>• </a:t>
            </a:r>
            <a:r>
              <a:rPr lang="es-ES" alt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Completar la solicitud de Admisión. </a:t>
            </a:r>
          </a:p>
          <a:p>
            <a:pPr marL="171450" indent="-171450" eaLnBrk="1" hangingPunct="1">
              <a:spcBef>
                <a:spcPct val="0"/>
              </a:spcBef>
              <a:buFontTx/>
              <a:buNone/>
            </a:pPr>
            <a:r>
              <a:rPr lang="es-ES" alt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• Presentar Currículum Vitae</a:t>
            </a:r>
          </a:p>
          <a:p>
            <a:pPr marL="171450" indent="-171450">
              <a:spcBef>
                <a:spcPct val="0"/>
              </a:spcBef>
            </a:pPr>
            <a:r>
              <a:rPr lang="es-ES" alt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• Entrevista de admisión, en caso de ser requerida.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AR" sz="2000" b="1" dirty="0">
              <a:solidFill>
                <a:srgbClr val="0C3F60"/>
              </a:solidFill>
              <a:cs typeface="Segoe UI" panose="020B0502040204020203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2800" b="1" dirty="0">
                <a:solidFill>
                  <a:srgbClr val="0C3F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Condiciones de Evaluación y Certificación</a:t>
            </a:r>
          </a:p>
          <a:p>
            <a:pPr algn="just"/>
            <a:r>
              <a:rPr lang="es-ES" sz="2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Quienes cumplan con el 75% de asistencia al programa recibirán su certificado de Participación. </a:t>
            </a:r>
            <a:endParaRPr lang="es-A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es-AR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A2B2BC4-8A34-9B41-B31E-2FAF9D700C32}"/>
              </a:ext>
            </a:extLst>
          </p:cNvPr>
          <p:cNvSpPr txBox="1"/>
          <p:nvPr/>
        </p:nvSpPr>
        <p:spPr>
          <a:xfrm>
            <a:off x="685632" y="1406614"/>
            <a:ext cx="36958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rgbClr val="0C3F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Requisitos de Admisión </a:t>
            </a:r>
            <a:endParaRPr lang="es-AR" sz="28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1AD7529-4AEC-F951-63FA-38F344531AD7}"/>
              </a:ext>
            </a:extLst>
          </p:cNvPr>
          <p:cNvSpPr txBox="1"/>
          <p:nvPr/>
        </p:nvSpPr>
        <p:spPr>
          <a:xfrm>
            <a:off x="685632" y="6267884"/>
            <a:ext cx="55627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rgbClr val="0C3F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Valor y forma de pago del programa</a:t>
            </a:r>
            <a:endParaRPr lang="es-AR" sz="2800" dirty="0"/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1680BC8B-9739-10EF-65D3-418BA215A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0" y="9508065"/>
            <a:ext cx="2076450" cy="1250873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86F50D01-136F-B9FA-82A4-D673B683572E}"/>
              </a:ext>
            </a:extLst>
          </p:cNvPr>
          <p:cNvSpPr/>
          <p:nvPr/>
        </p:nvSpPr>
        <p:spPr>
          <a:xfrm>
            <a:off x="-4598" y="858552"/>
            <a:ext cx="9139074" cy="261610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728CAF6-5DD8-F338-BEAF-1A3EC59E3DD0}"/>
              </a:ext>
            </a:extLst>
          </p:cNvPr>
          <p:cNvSpPr/>
          <p:nvPr/>
        </p:nvSpPr>
        <p:spPr>
          <a:xfrm>
            <a:off x="-1" y="0"/>
            <a:ext cx="9134475" cy="8585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2312645-3951-7426-7FAF-39D1F52D5BF3}"/>
              </a:ext>
            </a:extLst>
          </p:cNvPr>
          <p:cNvSpPr txBox="1"/>
          <p:nvPr/>
        </p:nvSpPr>
        <p:spPr>
          <a:xfrm>
            <a:off x="741170" y="6966128"/>
            <a:ext cx="7848767" cy="483209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AR" sz="2000" dirty="0">
                <a:latin typeface="Calibri" panose="020F0502020204030204" pitchFamily="34" charset="0"/>
                <a:cs typeface="Calibri" panose="020F0502020204030204" pitchFamily="34" charset="0"/>
              </a:rPr>
              <a:t>Consultar en</a:t>
            </a:r>
            <a:r>
              <a:rPr lang="es-AR" sz="18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r>
              <a:rPr lang="es-AR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s-AR" sz="1800" dirty="0">
                <a:latin typeface="Calibri" panose="020F0502020204030204" pitchFamily="34" charset="0"/>
                <a:cs typeface="Calibri" panose="020F0502020204030204" pitchFamily="34" charset="0"/>
              </a:rPr>
              <a:t>             	</a:t>
            </a:r>
            <a:r>
              <a:rPr lang="es-AR" sz="2400" b="1" dirty="0">
                <a:latin typeface="Calibri" panose="020F0502020204030204" pitchFamily="34" charset="0"/>
                <a:cs typeface="Calibri" panose="020F0502020204030204" pitchFamily="34" charset="0"/>
              </a:rPr>
              <a:t>posgrados@uade.edu.ar</a:t>
            </a:r>
            <a:endParaRPr lang="es-A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 	</a:t>
            </a:r>
          </a:p>
          <a:p>
            <a:r>
              <a:rPr lang="es-AR" sz="2000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s-AR" sz="2400" b="1" dirty="0">
                <a:latin typeface="Calibri" panose="020F0502020204030204" pitchFamily="34" charset="0"/>
                <a:cs typeface="Calibri" panose="020F0502020204030204" pitchFamily="34" charset="0"/>
              </a:rPr>
              <a:t>11 6210-4814 </a:t>
            </a:r>
            <a:endParaRPr lang="es-AR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</a:t>
            </a:r>
          </a:p>
          <a:p>
            <a:r>
              <a:rPr lang="es-AR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Cursos y programas que no constituyen carreras de 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r>
              <a:rPr lang="es-AR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posgrado en los términos del Art. 39 de la Ley de Educación 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r>
              <a:rPr lang="es-AR" b="1" i="1" dirty="0">
                <a:latin typeface="Calibri"/>
                <a:ea typeface="Calibri"/>
                <a:cs typeface="Calibri"/>
              </a:rPr>
              <a:t>Superior </a:t>
            </a:r>
            <a:r>
              <a:rPr lang="es-AR" b="1" i="1" dirty="0" err="1">
                <a:latin typeface="Calibri"/>
                <a:ea typeface="Calibri"/>
                <a:cs typeface="Calibri"/>
              </a:rPr>
              <a:t>Nº</a:t>
            </a:r>
            <a:r>
              <a:rPr lang="es-AR" b="1" i="1" dirty="0">
                <a:latin typeface="Calibri"/>
                <a:ea typeface="Calibri"/>
                <a:cs typeface="Calibri"/>
              </a:rPr>
              <a:t> 24.521 y de la Resolución Ministerial 160/11.</a:t>
            </a:r>
            <a:endParaRPr lang="en-US" dirty="0">
              <a:latin typeface="Calibri"/>
              <a:ea typeface="Calibri"/>
              <a:cs typeface="Calibri"/>
            </a:endParaRPr>
          </a:p>
          <a:p>
            <a:endParaRPr lang="es-AR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r>
              <a:rPr lang="es-AR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La Universidad se reserva el derecho de realizar los cambios 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r>
              <a:rPr lang="es-AR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que considere necesarios respecto de fechas, docentes 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r>
              <a:rPr lang="es-AR" b="1" i="1" dirty="0"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y aranceles.</a:t>
            </a:r>
            <a:endParaRPr lang="es-AR" dirty="0"/>
          </a:p>
          <a:p>
            <a:endParaRPr lang="es-AR" sz="2000" b="1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5951ABF-16DB-3199-BB79-D4DCF9FD7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55" y="7514050"/>
            <a:ext cx="642789" cy="58638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9F25DA5-3777-CFA9-6879-8D2DC4216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025" y="8094041"/>
            <a:ext cx="634252" cy="58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47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C2093923-6995-8B3C-94F6-891465ACD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74554"/>
            <a:ext cx="9134475" cy="572053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E34790A-67DF-A74A-74F6-9B75810EC71C}"/>
              </a:ext>
            </a:extLst>
          </p:cNvPr>
          <p:cNvSpPr/>
          <p:nvPr/>
        </p:nvSpPr>
        <p:spPr>
          <a:xfrm>
            <a:off x="0" y="11495314"/>
            <a:ext cx="9134475" cy="6839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79AE8B1-6821-D084-E340-2EF8BCCDC9DF}"/>
              </a:ext>
            </a:extLst>
          </p:cNvPr>
          <p:cNvSpPr/>
          <p:nvPr/>
        </p:nvSpPr>
        <p:spPr>
          <a:xfrm>
            <a:off x="0" y="-33339"/>
            <a:ext cx="9134475" cy="3381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0E40A56-50B3-7B60-A47B-17579B2232CE}"/>
              </a:ext>
            </a:extLst>
          </p:cNvPr>
          <p:cNvSpPr/>
          <p:nvPr/>
        </p:nvSpPr>
        <p:spPr>
          <a:xfrm>
            <a:off x="0" y="304800"/>
            <a:ext cx="9127011" cy="269754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0D82984-F7BF-9EFF-9A50-13A98FBE8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42734"/>
            <a:ext cx="4953001" cy="75258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A838A2C-3066-D124-3F99-93E8CD7CF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926" y="7460451"/>
            <a:ext cx="2312743" cy="2228643"/>
          </a:xfrm>
          <a:prstGeom prst="rect">
            <a:avLst/>
          </a:prstGeom>
        </p:spPr>
      </p:pic>
      <p:pic>
        <p:nvPicPr>
          <p:cNvPr id="2050" name="image_0">
            <a:extLst>
              <a:ext uri="{FF2B5EF4-FFF2-40B4-BE49-F238E27FC236}">
                <a16:creationId xmlns:a16="http://schemas.microsoft.com/office/drawing/2014/main" id="{9C484F92-30DC-ECB1-FBE9-4D26251E2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4" y="7482530"/>
            <a:ext cx="5546089" cy="2228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8231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877E7BB-4068-BFED-09CC-90247AA1E33F}"/>
              </a:ext>
            </a:extLst>
          </p:cNvPr>
          <p:cNvSpPr txBox="1"/>
          <p:nvPr/>
        </p:nvSpPr>
        <p:spPr>
          <a:xfrm>
            <a:off x="1073755" y="1257558"/>
            <a:ext cx="7293873" cy="91101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ES" sz="2800" b="1" dirty="0">
              <a:solidFill>
                <a:srgbClr val="99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800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s-ES" sz="2800" b="1" i="0" dirty="0">
                <a:solidFill>
                  <a:srgbClr val="9966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irección </a:t>
            </a:r>
            <a:r>
              <a:rPr lang="es-ES" sz="2800" b="1" dirty="0">
                <a:solidFill>
                  <a:srgbClr val="99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s-ES" sz="2800" b="1" i="0" dirty="0">
                <a:solidFill>
                  <a:srgbClr val="9966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stratégica e Innovadora</a:t>
            </a:r>
            <a:endParaRPr lang="es-AR" sz="2800" b="1" dirty="0">
              <a:solidFill>
                <a:srgbClr val="99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2800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Acerca del programa</a:t>
            </a:r>
          </a:p>
          <a:p>
            <a:pPr algn="l">
              <a:lnSpc>
                <a:spcPct val="150000"/>
              </a:lnSpc>
            </a:pP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Este programa ha sido diseñado con el objetivo de complementar los conocimientos impartidos en el Curso de Posgrado en Dirección de Empresas, a partir de la incorporación de 3 módulos adicionales que</a:t>
            </a:r>
          </a:p>
          <a:p>
            <a:pPr algn="l">
              <a:lnSpc>
                <a:spcPct val="150000"/>
              </a:lnSpc>
            </a:pP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ofrecen una mirada totalmente disruptiva sobre la gestión estratégica de los negocios abordando las siguientes temáticas:</a:t>
            </a:r>
          </a:p>
          <a:p>
            <a:pPr algn="l">
              <a:lnSpc>
                <a:spcPct val="150000"/>
              </a:lnSpc>
            </a:pP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Innovación en modelos de negocios</a:t>
            </a:r>
          </a:p>
          <a:p>
            <a:pPr algn="l">
              <a:lnSpc>
                <a:spcPct val="150000"/>
              </a:lnSpc>
            </a:pP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Agilidad y nuevas tecnologías aplicadas a casos de Negocio</a:t>
            </a:r>
          </a:p>
          <a:p>
            <a:pPr algn="l">
              <a:lnSpc>
                <a:spcPct val="150000"/>
              </a:lnSpc>
            </a:pP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Management Estratégico para la sostenibilidad de Negocios</a:t>
            </a: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6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Inicio: </a:t>
            </a:r>
            <a:r>
              <a:rPr lang="es-AR" sz="2600" b="1" dirty="0">
                <a:latin typeface="Calibri" panose="020F0502020204030204" pitchFamily="34" charset="0"/>
                <a:cs typeface="Calibri" panose="020F0502020204030204" pitchFamily="34" charset="0"/>
              </a:rPr>
              <a:t>15 de septiembre 2025</a:t>
            </a:r>
            <a:endParaRPr lang="es-AR" sz="2600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6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Finalización: </a:t>
            </a:r>
            <a:r>
              <a:rPr lang="es-AR" sz="2600" b="1" dirty="0">
                <a:latin typeface="Calibri" panose="020F0502020204030204" pitchFamily="34" charset="0"/>
                <a:cs typeface="Calibri" panose="020F0502020204030204" pitchFamily="34" charset="0"/>
              </a:rPr>
              <a:t>17 de noviembre 2025</a:t>
            </a:r>
            <a:endParaRPr lang="es-AR" sz="2600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AR" sz="26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Clases: </a:t>
            </a:r>
            <a:r>
              <a:rPr lang="es-AR" sz="2600" b="1" dirty="0">
                <a:latin typeface="Calibri" panose="020F0502020204030204" pitchFamily="34" charset="0"/>
                <a:cs typeface="Calibri" panose="020F0502020204030204" pitchFamily="34" charset="0"/>
              </a:rPr>
              <a:t>lunes, de 19 a 22 </a:t>
            </a:r>
            <a:r>
              <a:rPr lang="es-AR" sz="2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hs</a:t>
            </a:r>
            <a:r>
              <a:rPr lang="es-AR" sz="2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AR" sz="2600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12E986D-3518-51B1-547F-EC85C4B439A6}"/>
              </a:ext>
            </a:extLst>
          </p:cNvPr>
          <p:cNvSpPr/>
          <p:nvPr/>
        </p:nvSpPr>
        <p:spPr>
          <a:xfrm>
            <a:off x="-16621" y="11046507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11D5B268-A016-CC37-7EC9-0E4B56C3C47D}"/>
              </a:ext>
            </a:extLst>
          </p:cNvPr>
          <p:cNvSpPr/>
          <p:nvPr/>
        </p:nvSpPr>
        <p:spPr>
          <a:xfrm>
            <a:off x="-16623" y="-42244"/>
            <a:ext cx="9134475" cy="104563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sz="3600" dirty="0">
              <a:solidFill>
                <a:srgbClr val="FFFF99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6CD45A4-DF9E-63D0-12DD-EF1DD526C8F9}"/>
              </a:ext>
            </a:extLst>
          </p:cNvPr>
          <p:cNvSpPr/>
          <p:nvPr/>
        </p:nvSpPr>
        <p:spPr>
          <a:xfrm>
            <a:off x="-14206" y="912894"/>
            <a:ext cx="9162885" cy="24585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3542172-6FA8-B985-E53D-A01BE3CE8DC7}"/>
              </a:ext>
            </a:extLst>
          </p:cNvPr>
          <p:cNvSpPr/>
          <p:nvPr/>
        </p:nvSpPr>
        <p:spPr>
          <a:xfrm>
            <a:off x="1073755" y="8942355"/>
            <a:ext cx="7320437" cy="1425389"/>
          </a:xfrm>
          <a:prstGeom prst="rect">
            <a:avLst/>
          </a:prstGeom>
          <a:noFill/>
          <a:ln w="28575">
            <a:solidFill>
              <a:srgbClr val="15608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s-AR" sz="14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20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27E4C54E-799A-986D-98F2-898DC7750D80}"/>
              </a:ext>
            </a:extLst>
          </p:cNvPr>
          <p:cNvSpPr/>
          <p:nvPr/>
        </p:nvSpPr>
        <p:spPr>
          <a:xfrm>
            <a:off x="-1" y="0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1B4607A-2A19-7279-C2DB-DAFC7ADA6050}"/>
              </a:ext>
            </a:extLst>
          </p:cNvPr>
          <p:cNvSpPr/>
          <p:nvPr/>
        </p:nvSpPr>
        <p:spPr>
          <a:xfrm>
            <a:off x="0" y="11020548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4E668A4-4A8E-CC4E-459D-3B8761FFDDE6}"/>
              </a:ext>
            </a:extLst>
          </p:cNvPr>
          <p:cNvSpPr txBox="1"/>
          <p:nvPr/>
        </p:nvSpPr>
        <p:spPr>
          <a:xfrm>
            <a:off x="647207" y="1232890"/>
            <a:ext cx="7299365" cy="10033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996633"/>
              </a:buClr>
              <a:buSzPct val="135000"/>
              <a:tabLst>
                <a:tab pos="457200" algn="l"/>
              </a:tabLst>
            </a:pPr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¿Por qué elegir Educación Ejecutiva </a:t>
            </a:r>
          </a:p>
          <a:p>
            <a:pPr algn="ctr">
              <a:buClr>
                <a:srgbClr val="996633"/>
              </a:buClr>
              <a:buSzPct val="135000"/>
              <a:tabLst>
                <a:tab pos="457200" algn="l"/>
              </a:tabLst>
            </a:pPr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UADE Business School? </a:t>
            </a:r>
            <a:endParaRPr lang="es-AR" sz="2800" dirty="0">
              <a:solidFill>
                <a:srgbClr val="156082"/>
              </a:solidFill>
            </a:endParaRPr>
          </a:p>
          <a:p>
            <a:pPr marL="342900" lvl="0" indent="-34290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A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Respaldo de la Fundación UADE.</a:t>
            </a:r>
            <a:endParaRPr lang="es-AR" sz="18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A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Más de 60 años enseñando gestión de negocios.</a:t>
            </a:r>
            <a:endParaRPr lang="es-AR" sz="18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A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Más de 30 años en la capacitación de líderes y ejecutivos.</a:t>
            </a:r>
            <a:endParaRPr lang="es-AR" sz="18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A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Enseñanza orientada a la aplicación de conceptos en el ámbito profesional.</a:t>
            </a:r>
            <a:endParaRPr lang="es-AR" sz="18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A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Contenidos actualizados según las últimas tendencias y el desarrollo de mejores prácticas del mercado.</a:t>
            </a:r>
            <a:endParaRPr lang="es-AR" sz="18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A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Toma de decisiones gerenciales utilizando el método del caso.</a:t>
            </a:r>
            <a:endParaRPr lang="es-AR" sz="18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A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Interacción permanente entre docentes y participantes, enriqueciendo así la experiencia de capacitación.</a:t>
            </a:r>
            <a:endParaRPr lang="es-AR" sz="18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A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Docentes con vasta trayectoria profesional y gerencial.</a:t>
            </a:r>
            <a:endParaRPr lang="es-AR" sz="1800" dirty="0">
              <a:solidFill>
                <a:schemeClr val="tx1">
                  <a:lumMod val="95000"/>
                  <a:lumOff val="5000"/>
                </a:schemeClr>
              </a:solidFill>
              <a:effectLst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342900" lvl="0" indent="-34290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AR" sz="18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 New Roman" panose="02020603050405020304" pitchFamily="18" charset="0"/>
                <a:cs typeface="Aptos" panose="020B0004020202020204" pitchFamily="34" charset="0"/>
              </a:rPr>
              <a:t>Infraestructura tecnológica de primer nivel.</a:t>
            </a:r>
          </a:p>
          <a:p>
            <a:pPr algn="ctr">
              <a:buClr>
                <a:srgbClr val="996633"/>
              </a:buClr>
              <a:buSzPct val="135000"/>
              <a:tabLst>
                <a:tab pos="457200" algn="l"/>
              </a:tabLst>
            </a:pPr>
            <a:endParaRPr lang="es-AR" sz="2800" b="1" dirty="0">
              <a:solidFill>
                <a:srgbClr val="0C3F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srgbClr val="996633"/>
              </a:buClr>
              <a:buSzPct val="135000"/>
              <a:tabLst>
                <a:tab pos="457200" algn="l"/>
              </a:tabLst>
            </a:pPr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Nuestros Valores y Competencias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Trabajo en Equipo.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Integración.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Empoderamiento.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Responsabilidad Social.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Transformación de la Realidad.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Gestión del Cambio.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Creación de Valor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srgbClr val="996633"/>
              </a:buClr>
              <a:buSzPct val="135000"/>
            </a:pPr>
            <a:endParaRPr lang="es-AR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buClr>
                <a:srgbClr val="996633"/>
              </a:buClr>
              <a:buSzPct val="135000"/>
            </a:pPr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beneficios ofrece este Programa?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Mejorar el perfil profesional.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Obtener herramientas para alcanzar el siguiente nivel en la organización.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Superarse personal y laboralmente.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Apalancar el crecimiento. 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Alcanzar nuevos desafíos, proyectos y responsabilidades.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Desarrollar el potencial creativo e innovador..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0D528DC-7D11-8001-4BAC-B9020F3629C6}"/>
              </a:ext>
            </a:extLst>
          </p:cNvPr>
          <p:cNvSpPr txBox="1"/>
          <p:nvPr/>
        </p:nvSpPr>
        <p:spPr>
          <a:xfrm>
            <a:off x="4567236" y="6249648"/>
            <a:ext cx="39200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Innovación.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Liderazgo.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Proactividad.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Flexibilidad.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Actualización.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Toma de Decisiones.</a:t>
            </a: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r>
              <a:rPr lang="es-AR" dirty="0" err="1">
                <a:latin typeface="Calibri" panose="020F0502020204030204" pitchFamily="34" charset="0"/>
                <a:cs typeface="Calibri" panose="020F0502020204030204" pitchFamily="34" charset="0"/>
              </a:rPr>
              <a:t>Emprendedurismo</a:t>
            </a: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AR" b="1" dirty="0">
              <a:solidFill>
                <a:schemeClr val="tx1">
                  <a:lumMod val="95000"/>
                  <a:lumOff val="5000"/>
                </a:schemeClr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996633"/>
              </a:buClr>
              <a:buSzPct val="135000"/>
              <a:buFont typeface="Arial" panose="020B0604020202020204" pitchFamily="34" charset="0"/>
              <a:buChar char="•"/>
            </a:pPr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47D7E57-008A-5E45-E5DC-21E60F7F0A86}"/>
              </a:ext>
            </a:extLst>
          </p:cNvPr>
          <p:cNvSpPr/>
          <p:nvPr/>
        </p:nvSpPr>
        <p:spPr>
          <a:xfrm>
            <a:off x="-14206" y="912894"/>
            <a:ext cx="9162885" cy="24585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pic>
        <p:nvPicPr>
          <p:cNvPr id="3" name="Imagen 2" descr="Calle de una ciudad&#10;&#10;Descripción generada automáticamente">
            <a:extLst>
              <a:ext uri="{FF2B5EF4-FFF2-40B4-BE49-F238E27FC236}">
                <a16:creationId xmlns:a16="http://schemas.microsoft.com/office/drawing/2014/main" id="{D2703C65-A520-C67C-853B-CE7039DF49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081" y="4520833"/>
            <a:ext cx="9367555" cy="649971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44666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Un dibujo de un edificio&#10;&#10;Descripción generada automáticamente con confianza media">
            <a:extLst>
              <a:ext uri="{FF2B5EF4-FFF2-40B4-BE49-F238E27FC236}">
                <a16:creationId xmlns:a16="http://schemas.microsoft.com/office/drawing/2014/main" id="{0977FD11-E494-6557-0253-114417B9C22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565" y="5786401"/>
            <a:ext cx="9886226" cy="572370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1A7DF2A3-5607-7DD9-B4BF-2E795D092975}"/>
              </a:ext>
            </a:extLst>
          </p:cNvPr>
          <p:cNvSpPr/>
          <p:nvPr/>
        </p:nvSpPr>
        <p:spPr>
          <a:xfrm>
            <a:off x="0" y="11020548"/>
            <a:ext cx="9151097" cy="115875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sz="48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C7E13B-6081-1EC7-A593-47C3CF81C1AA}"/>
              </a:ext>
            </a:extLst>
          </p:cNvPr>
          <p:cNvSpPr txBox="1"/>
          <p:nvPr/>
        </p:nvSpPr>
        <p:spPr>
          <a:xfrm>
            <a:off x="779402" y="1349560"/>
            <a:ext cx="7592292" cy="9079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996633"/>
              </a:buClr>
              <a:buSzPct val="135000"/>
            </a:pPr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 del Programa</a:t>
            </a:r>
          </a:p>
          <a:p>
            <a:pPr marL="285750" lvl="0" indent="-285750">
              <a:spcAft>
                <a:spcPts val="0"/>
              </a:spcAft>
              <a:buClr>
                <a:srgbClr val="996633"/>
              </a:buClr>
              <a:buFont typeface="Wingdings" panose="05000000000000000000" pitchFamily="2" charset="2"/>
              <a:buChar char="§"/>
              <a:tabLst>
                <a:tab pos="176213" algn="l"/>
                <a:tab pos="2698750" algn="ctr"/>
                <a:tab pos="5399088" algn="r"/>
              </a:tabLst>
            </a:pPr>
            <a:endParaRPr lang="es-E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285750" lvl="0" indent="-285750">
              <a:spcAft>
                <a:spcPts val="0"/>
              </a:spcAft>
              <a:buClr>
                <a:srgbClr val="996633"/>
              </a:buClr>
              <a:buFont typeface="Wingdings" panose="05000000000000000000" pitchFamily="2" charset="2"/>
              <a:buChar char="§"/>
              <a:tabLst>
                <a:tab pos="176213" algn="l"/>
                <a:tab pos="2698750" algn="ctr"/>
                <a:tab pos="5399088" algn="r"/>
              </a:tabLst>
            </a:pP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Formar cuadros gerenciales a partir de la capacitación en disciplinas centrales del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lvl="0" indent="-285750">
              <a:spcAft>
                <a:spcPts val="0"/>
              </a:spcAft>
              <a:buClr>
                <a:srgbClr val="996633"/>
              </a:buClr>
              <a:buFont typeface="Wingdings" panose="05000000000000000000" pitchFamily="2" charset="2"/>
              <a:buChar char="§"/>
              <a:tabLst>
                <a:tab pos="176213" algn="l"/>
                <a:tab pos="2698750" algn="ctr"/>
                <a:tab pos="5399088" algn="r"/>
              </a:tabLst>
            </a:pP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Estimular el espíritu innovador y emprendedor.</a:t>
            </a:r>
          </a:p>
          <a:p>
            <a:pPr marL="285750" lvl="0" indent="-285750">
              <a:spcAft>
                <a:spcPts val="0"/>
              </a:spcAft>
              <a:buClr>
                <a:srgbClr val="996633"/>
              </a:buClr>
              <a:buFont typeface="Wingdings" panose="05000000000000000000" pitchFamily="2" charset="2"/>
              <a:buChar char="§"/>
              <a:tabLst>
                <a:tab pos="176213" algn="l"/>
                <a:tab pos="2698750" algn="ctr"/>
                <a:tab pos="5399088" algn="r"/>
              </a:tabLst>
            </a:pP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Adquirir herramientas y conocimientos para la formulación de nuevos modelos de negocios.</a:t>
            </a:r>
          </a:p>
          <a:p>
            <a:pPr marL="285750" lvl="0" indent="-285750">
              <a:spcAft>
                <a:spcPts val="0"/>
              </a:spcAft>
              <a:buClr>
                <a:srgbClr val="996633"/>
              </a:buClr>
              <a:buFont typeface="Wingdings" panose="05000000000000000000" pitchFamily="2" charset="2"/>
              <a:buChar char="§"/>
              <a:tabLst>
                <a:tab pos="176213" algn="l"/>
                <a:tab pos="2698750" algn="ctr"/>
                <a:tab pos="5399088" algn="r"/>
              </a:tabLst>
            </a:pP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Desarrollar competencias relacionadas con el aprovechamiento de oportunidades disruptivas.</a:t>
            </a:r>
          </a:p>
          <a:p>
            <a:pPr marL="285750" lvl="0" indent="-285750">
              <a:spcAft>
                <a:spcPts val="0"/>
              </a:spcAft>
              <a:buClr>
                <a:srgbClr val="996633"/>
              </a:buClr>
              <a:buFont typeface="Wingdings" panose="05000000000000000000" pitchFamily="2" charset="2"/>
              <a:buChar char="§"/>
              <a:tabLst>
                <a:tab pos="176213" algn="l"/>
                <a:tab pos="2698750" algn="ctr"/>
                <a:tab pos="5399088" algn="r"/>
              </a:tabLst>
            </a:pP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Obtener una moderna visión del funcionamiento de los negocios.</a:t>
            </a:r>
          </a:p>
          <a:p>
            <a:pPr marL="285750" lvl="0" indent="-285750">
              <a:spcAft>
                <a:spcPts val="0"/>
              </a:spcAft>
              <a:buClr>
                <a:srgbClr val="996633"/>
              </a:buClr>
              <a:buFont typeface="Wingdings" panose="05000000000000000000" pitchFamily="2" charset="2"/>
              <a:buChar char="§"/>
              <a:tabLst>
                <a:tab pos="176213" algn="l"/>
                <a:tab pos="2698750" algn="ctr"/>
                <a:tab pos="5399088" algn="r"/>
              </a:tabLst>
            </a:pP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Promover un “ADN” creativo para generar cambios superadores de los actuales modelos de negocios</a:t>
            </a:r>
          </a:p>
          <a:p>
            <a:pPr>
              <a:buClr>
                <a:srgbClr val="996633"/>
              </a:buClr>
              <a:buSzPct val="135000"/>
            </a:pPr>
            <a:endParaRPr lang="es-AR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996633"/>
              </a:buClr>
              <a:buSzPct val="135000"/>
            </a:pPr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Destinatarios</a:t>
            </a:r>
            <a:r>
              <a:rPr lang="es-AR" sz="40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es-AR" sz="1400" dirty="0"/>
          </a:p>
          <a:p>
            <a:pPr marL="285750" indent="-285750" defTabSz="179388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Profesionales y graduados que requieran complementar los conocimientos adquiridos en sus carreras de grado o en su trayectoria laboral, para gestionar las diferentes áreas de una organización y los equipos de trabajo a su cargo.</a:t>
            </a:r>
          </a:p>
          <a:p>
            <a:pPr marL="285750" indent="-285750" defTabSz="179388">
              <a:buClr>
                <a:srgbClr val="996633"/>
              </a:buClr>
              <a:buFont typeface="Wingdings" panose="05000000000000000000" pitchFamily="2" charset="2"/>
              <a:buChar char="§"/>
            </a:pPr>
            <a:endParaRPr lang="es-AR" b="1" dirty="0">
              <a:solidFill>
                <a:srgbClr val="15608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79388">
              <a:buClr>
                <a:srgbClr val="996633"/>
              </a:buClr>
            </a:pPr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Metodología de enseñanza</a:t>
            </a:r>
          </a:p>
          <a:p>
            <a:endParaRPr lang="es-AR" sz="1400" dirty="0">
              <a:solidFill>
                <a:srgbClr val="0C3F60"/>
              </a:solidFill>
            </a:endParaRPr>
          </a:p>
          <a:p>
            <a:pPr marL="265113" indent="-265113"/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a)   Clases sincrónicas semanales con TEAMS, de 3 horas.</a:t>
            </a:r>
            <a:endParaRPr lang="es-A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5113" indent="-265113">
              <a:spcAft>
                <a:spcPts val="0"/>
              </a:spcAft>
            </a:pPr>
            <a:r>
              <a:rPr lang="es-E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   Foros de análisis</a:t>
            </a: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s-E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y debate colaborativo de temas (puede ser individual o  </a:t>
            </a:r>
          </a:p>
          <a:p>
            <a:pPr marL="265113" indent="-265113"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</a:t>
            </a:r>
            <a:r>
              <a:rPr lang="es-E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grupal).</a:t>
            </a:r>
            <a:endParaRPr lang="es-A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65113" indent="-265113">
              <a:spcAft>
                <a:spcPts val="0"/>
              </a:spcAft>
            </a:pPr>
            <a:r>
              <a:rPr lang="es-E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c)   Trabajo en Equipo con transferencia al contexto puesto/área/ organización/   </a:t>
            </a:r>
          </a:p>
          <a:p>
            <a:pPr marL="265113" indent="-265113"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</a:t>
            </a:r>
            <a:r>
              <a:rPr lang="es-E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sector/industria.</a:t>
            </a:r>
            <a:endParaRPr lang="es-A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65113" indent="-265113">
              <a:spcAft>
                <a:spcPts val="0"/>
              </a:spcAft>
            </a:pPr>
            <a:r>
              <a:rPr lang="es-E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d)   Lectura de capítulos de libros, artículos de publicaciones de negocios y    </a:t>
            </a:r>
          </a:p>
          <a:p>
            <a:pPr marL="265113" indent="-265113">
              <a:spcAft>
                <a:spcPts val="0"/>
              </a:spcAft>
            </a:pPr>
            <a:r>
              <a:rPr lang="es-E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</a:t>
            </a:r>
            <a:r>
              <a:rPr lang="es-E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notas técnicas.</a:t>
            </a:r>
            <a:endParaRPr lang="es-AR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Clr>
                <a:srgbClr val="996633"/>
              </a:buClr>
              <a:buSzPct val="135000"/>
            </a:pPr>
            <a:endParaRPr lang="es-A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D03756D-6685-E37C-B1CB-A86E2DFAD421}"/>
              </a:ext>
            </a:extLst>
          </p:cNvPr>
          <p:cNvSpPr/>
          <p:nvPr/>
        </p:nvSpPr>
        <p:spPr>
          <a:xfrm>
            <a:off x="0" y="1"/>
            <a:ext cx="9134475" cy="93432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7B83803-E46D-A9F6-F9A5-93FD58E43A5A}"/>
              </a:ext>
            </a:extLst>
          </p:cNvPr>
          <p:cNvSpPr/>
          <p:nvPr/>
        </p:nvSpPr>
        <p:spPr>
          <a:xfrm>
            <a:off x="-14206" y="912894"/>
            <a:ext cx="9162885" cy="24585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54915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FFA4AA41-0FE5-7E1E-75D3-A4B3DDBD52D7}"/>
              </a:ext>
            </a:extLst>
          </p:cNvPr>
          <p:cNvSpPr/>
          <p:nvPr/>
        </p:nvSpPr>
        <p:spPr>
          <a:xfrm>
            <a:off x="0" y="22058"/>
            <a:ext cx="9134475" cy="7501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EE96CFD-6957-72CE-FDE6-F9DEAEC22B74}"/>
              </a:ext>
            </a:extLst>
          </p:cNvPr>
          <p:cNvSpPr/>
          <p:nvPr/>
        </p:nvSpPr>
        <p:spPr>
          <a:xfrm>
            <a:off x="0" y="11201400"/>
            <a:ext cx="9134475" cy="9778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FCA2FB7-1865-A468-F3C2-3B517E466EBB}"/>
              </a:ext>
            </a:extLst>
          </p:cNvPr>
          <p:cNvSpPr txBox="1"/>
          <p:nvPr/>
        </p:nvSpPr>
        <p:spPr>
          <a:xfrm>
            <a:off x="1144522" y="1270122"/>
            <a:ext cx="6845430" cy="7309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de estudio</a:t>
            </a:r>
          </a:p>
          <a:p>
            <a:pPr defTabSz="179388">
              <a:buClr>
                <a:srgbClr val="996633"/>
              </a:buClr>
            </a:pPr>
            <a:endParaRPr lang="es-AR" sz="2000" b="1" dirty="0">
              <a:solidFill>
                <a:srgbClr val="0C3F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79388">
              <a:buClr>
                <a:srgbClr val="996633"/>
              </a:buClr>
            </a:pPr>
            <a:r>
              <a:rPr lang="es-ES" sz="2000" b="1" i="0" dirty="0">
                <a:solidFill>
                  <a:srgbClr val="1560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Módulo 1 - Innovación en Modelos de Negocios</a:t>
            </a:r>
          </a:p>
          <a:p>
            <a:pPr marL="285750" indent="-285750" defTabSz="179388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Introducción a la Innovación: tecnologías y su impacto en la generación de valor en los negocios</a:t>
            </a:r>
          </a:p>
          <a:p>
            <a:pPr marL="285750" indent="-285750" defTabSz="179388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¿Qué es un modelo de negocios? Elementos del modelo de negocios, relación con la propuesta de valor. Relación con estrategia de negocio.</a:t>
            </a:r>
          </a:p>
          <a:p>
            <a:pPr marL="285750" indent="-285750" defTabSz="179388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Evolución de un modelo de negocios de acuerdo con el entorno, la evolución de la industria y las disrupciones tecnológicas.</a:t>
            </a:r>
          </a:p>
          <a:p>
            <a:pPr marL="285750" indent="-285750" defTabSz="179388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Tipos de modelos de negocios: plataforma, colaborativos, tradicionales-innovadores.</a:t>
            </a:r>
          </a:p>
          <a:p>
            <a:pPr marL="285750" indent="-285750" defTabSz="179388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Disrupción tecnológica y competitiva: tecnologías disruptivas de la quinta revolución digital (IA-RPA,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Blockchain</a:t>
            </a: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Web3, Cloud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computing</a:t>
            </a: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Digital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Twins</a:t>
            </a: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Metaverso RA-RV, Impresión 3D, sistemas de Gestión empresariales, Big Data)</a:t>
            </a:r>
          </a:p>
          <a:p>
            <a:pPr marL="285750" indent="-285750" defTabSz="179388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Adopción e Implementación de la innovación disruptiva</a:t>
            </a:r>
          </a:p>
          <a:p>
            <a:pPr marL="285750" indent="-285750" defTabSz="179388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nueva toma de decisiones a partir de Machine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y Big Data.</a:t>
            </a:r>
          </a:p>
          <a:p>
            <a:pPr marL="285750" indent="-285750" defTabSz="179388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Entornos para la innovación. La industria del Venture Capital,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Corporate</a:t>
            </a: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Venture Capital. La innovación en industriales tradicionales.</a:t>
            </a:r>
          </a:p>
          <a:p>
            <a:pPr marL="285750" indent="-285750" defTabSz="179388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Marketing aplicado a rediseño de propuesta de valor.</a:t>
            </a:r>
          </a:p>
          <a:p>
            <a:pPr marL="285750" indent="-285750" defTabSz="179388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Caso de estudio.</a:t>
            </a:r>
          </a:p>
          <a:p>
            <a:endParaRPr lang="es-AR" sz="2300" b="1" dirty="0">
              <a:solidFill>
                <a:srgbClr val="0C3F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CABB26B-382D-994A-5512-E571F2C6D8C5}"/>
              </a:ext>
            </a:extLst>
          </p:cNvPr>
          <p:cNvSpPr/>
          <p:nvPr/>
        </p:nvSpPr>
        <p:spPr>
          <a:xfrm>
            <a:off x="0" y="781248"/>
            <a:ext cx="9134475" cy="18114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17705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C199D-807D-8D28-CD36-A6B9EE6FB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D4A7895A-E22F-7D88-8777-5D93C1CE91FB}"/>
              </a:ext>
            </a:extLst>
          </p:cNvPr>
          <p:cNvSpPr/>
          <p:nvPr/>
        </p:nvSpPr>
        <p:spPr>
          <a:xfrm>
            <a:off x="0" y="22058"/>
            <a:ext cx="9134475" cy="7501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7A06127-5E0B-EB2B-D10C-AB2B1AB93CF8}"/>
              </a:ext>
            </a:extLst>
          </p:cNvPr>
          <p:cNvSpPr/>
          <p:nvPr/>
        </p:nvSpPr>
        <p:spPr>
          <a:xfrm>
            <a:off x="0" y="11201400"/>
            <a:ext cx="9134475" cy="9778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D1E78A5-858F-B900-8434-7626E3AD4272}"/>
              </a:ext>
            </a:extLst>
          </p:cNvPr>
          <p:cNvSpPr txBox="1"/>
          <p:nvPr/>
        </p:nvSpPr>
        <p:spPr>
          <a:xfrm>
            <a:off x="1144522" y="1270122"/>
            <a:ext cx="6845430" cy="7125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2800" b="1" dirty="0">
                <a:solidFill>
                  <a:srgbClr val="1560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 de estudio</a:t>
            </a:r>
          </a:p>
          <a:p>
            <a:pPr defTabSz="179388">
              <a:buClr>
                <a:srgbClr val="996633"/>
              </a:buClr>
            </a:pPr>
            <a:endParaRPr lang="es-AR" sz="2000" b="1" dirty="0">
              <a:solidFill>
                <a:srgbClr val="0C3F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79388">
              <a:buClr>
                <a:srgbClr val="996633"/>
              </a:buClr>
            </a:pPr>
            <a:r>
              <a:rPr lang="es-ES" sz="2000" b="1" i="0" dirty="0">
                <a:solidFill>
                  <a:srgbClr val="1560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Módulo 2 - Agilidad y Nuevas tecnologías aplicadas a Casos de Negocio.</a:t>
            </a:r>
          </a:p>
          <a:p>
            <a:pPr marL="285750" indent="-285750" defTabSz="179388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Estrategia y Liderazgo Digital para la Transformación.</a:t>
            </a:r>
          </a:p>
          <a:p>
            <a:pPr marL="285750" indent="-285750" defTabSz="179388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Implementación de la transformación digital. Metodologías Agiles.</a:t>
            </a:r>
          </a:p>
          <a:p>
            <a:pPr marL="285750" indent="-285750" defTabSz="179388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Cambio cultural y transformación exponencial.</a:t>
            </a:r>
          </a:p>
          <a:p>
            <a:pPr marL="285750" indent="-285750" defTabSz="179388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Metodologías ágiles aplicadas a procesos de transformación de modelos de negocios.</a:t>
            </a:r>
          </a:p>
          <a:p>
            <a:pPr marL="285750" indent="-285750" defTabSz="179388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Nuevas tecnologías aplicadas a procesos y negocios.</a:t>
            </a:r>
          </a:p>
          <a:p>
            <a:pPr marL="285750" indent="-285750" defTabSz="179388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Marketing en negocios digitales.</a:t>
            </a:r>
          </a:p>
          <a:p>
            <a:pPr marL="285750" indent="-285750" defTabSz="179388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Caso de estudio.</a:t>
            </a:r>
          </a:p>
          <a:p>
            <a:pPr marL="285750" indent="-285750" defTabSz="179388">
              <a:buClr>
                <a:srgbClr val="996633"/>
              </a:buClr>
              <a:buFont typeface="Wingdings" panose="05000000000000000000" pitchFamily="2" charset="2"/>
              <a:buChar char="§"/>
            </a:pPr>
            <a:endParaRPr lang="es-ES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179388">
              <a:buClr>
                <a:srgbClr val="996633"/>
              </a:buClr>
            </a:pPr>
            <a:r>
              <a:rPr lang="es-ES" sz="2000" b="1" i="0" dirty="0">
                <a:solidFill>
                  <a:srgbClr val="15608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Módulo 3 - Management Estratégico para la Sostenibilidad de Negocios</a:t>
            </a:r>
          </a:p>
          <a:p>
            <a:pPr marL="285750" indent="-285750" defTabSz="179388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Contextos de la organización y su impacto en la toma de decisiones.</a:t>
            </a:r>
          </a:p>
          <a:p>
            <a:pPr marL="285750" indent="-285750" defTabSz="179388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racionalidad limitada y el rol de los sesgos en la toma de decisiones.</a:t>
            </a:r>
          </a:p>
          <a:p>
            <a:pPr marL="285750" indent="-285750" defTabSz="179388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Entornos simples, complicados, complejos y caóticos.</a:t>
            </a:r>
          </a:p>
          <a:p>
            <a:pPr marL="285750" indent="-285750" defTabSz="179388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Las organizaciones, su estructura y la adaptación a los cambios de entorno o nuevas tendencias.</a:t>
            </a:r>
          </a:p>
          <a:p>
            <a:pPr marL="285750" indent="-285750" defTabSz="179388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Caso de estudio.</a:t>
            </a:r>
          </a:p>
          <a:p>
            <a:pPr marL="285750" indent="-285750" defTabSz="179388">
              <a:buClr>
                <a:srgbClr val="996633"/>
              </a:buClr>
              <a:buFont typeface="Wingdings" panose="05000000000000000000" pitchFamily="2" charset="2"/>
              <a:buChar char="§"/>
            </a:pPr>
            <a:r>
              <a:rPr lang="es-ES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Trabajo final: proceso de cambio en sus organizaciones.</a:t>
            </a:r>
          </a:p>
          <a:p>
            <a:endParaRPr lang="es-AR" sz="2300" b="1" dirty="0">
              <a:solidFill>
                <a:srgbClr val="0C3F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357FCC8-AB7A-EAB0-FBA3-01296C8E00B0}"/>
              </a:ext>
            </a:extLst>
          </p:cNvPr>
          <p:cNvSpPr/>
          <p:nvPr/>
        </p:nvSpPr>
        <p:spPr>
          <a:xfrm>
            <a:off x="0" y="781248"/>
            <a:ext cx="9134475" cy="18114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225508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CE89D7D-D05C-7ED4-8E72-B2A176FC593F}"/>
              </a:ext>
            </a:extLst>
          </p:cNvPr>
          <p:cNvSpPr/>
          <p:nvPr/>
        </p:nvSpPr>
        <p:spPr>
          <a:xfrm>
            <a:off x="-1" y="0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103376D-D0E7-7DED-48E4-2DF4381A195E}"/>
              </a:ext>
            </a:extLst>
          </p:cNvPr>
          <p:cNvSpPr/>
          <p:nvPr/>
        </p:nvSpPr>
        <p:spPr>
          <a:xfrm>
            <a:off x="0" y="11020547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55C89D-FD65-6BF7-3FA0-2E0DB819A07D}"/>
              </a:ext>
            </a:extLst>
          </p:cNvPr>
          <p:cNvSpPr txBox="1"/>
          <p:nvPr/>
        </p:nvSpPr>
        <p:spPr>
          <a:xfrm>
            <a:off x="632941" y="1301634"/>
            <a:ext cx="2622830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AR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Cuerpo docente</a:t>
            </a:r>
          </a:p>
          <a:p>
            <a:endParaRPr lang="es-AR" sz="2800" b="1" dirty="0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6D5687A-3AF8-5E88-223C-E6ACFDFB9FE2}"/>
              </a:ext>
            </a:extLst>
          </p:cNvPr>
          <p:cNvSpPr/>
          <p:nvPr/>
        </p:nvSpPr>
        <p:spPr>
          <a:xfrm>
            <a:off x="-14206" y="912894"/>
            <a:ext cx="9162885" cy="24585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C229CFE-6FC3-E6D3-F3BF-838204FCB73E}"/>
              </a:ext>
            </a:extLst>
          </p:cNvPr>
          <p:cNvSpPr txBox="1"/>
          <p:nvPr/>
        </p:nvSpPr>
        <p:spPr>
          <a:xfrm>
            <a:off x="2810076" y="1949114"/>
            <a:ext cx="5842622" cy="42473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69875"/>
            <a:r>
              <a:rPr lang="es-ES" sz="2400" b="1" dirty="0">
                <a:solidFill>
                  <a:srgbClr val="996633"/>
                </a:solidFill>
                <a:latin typeface="Calibri"/>
                <a:ea typeface="Calibri"/>
                <a:cs typeface="Calibri"/>
              </a:rPr>
              <a:t>ENRIQUE CATALANO</a:t>
            </a:r>
            <a:endParaRPr lang="en-US" sz="2400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69875"/>
            <a:r>
              <a:rPr lang="es-E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Coordinador del Curso de Posgrado en Dirección de Empresas de UADE Business School</a:t>
            </a:r>
          </a:p>
          <a:p>
            <a:pPr marL="269875"/>
            <a:r>
              <a:rPr lang="es-E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Profesor en Maestrías y Educación Ejecutiva de UADE Business </a:t>
            </a:r>
            <a:r>
              <a:rPr lang="es-ES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School</a:t>
            </a:r>
            <a:r>
              <a:rPr lang="es-E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endParaRPr lang="en-US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 marL="269875"/>
            <a:r>
              <a:rPr lang="es-E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Ing. Aeronáutico con más de 20 años de experiencia en la industria aeroportuaria y del transporte aéreo en diversos países del mundo, cumpliendo funciones directivas y ejecutivas, de asistencia al </a:t>
            </a:r>
            <a:r>
              <a:rPr lang="es-ES" dirty="0" err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BoD</a:t>
            </a:r>
            <a:r>
              <a:rPr lang="es-ES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en materia de gestión de riesgos y procesos, y con liderazgo de equipos profesionales dedicados a misiones críticas.</a:t>
            </a:r>
            <a:endParaRPr lang="es-AR" dirty="0">
              <a:latin typeface="Calibri"/>
              <a:cs typeface="Calibri"/>
            </a:endParaRPr>
          </a:p>
          <a:p>
            <a:pPr marL="269875"/>
            <a:endParaRPr lang="es-E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2400" b="1" dirty="0">
              <a:solidFill>
                <a:srgbClr val="9966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996633"/>
              </a:buClr>
            </a:pPr>
            <a:endParaRPr lang="es-ES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B0EC82-E29E-6BCB-E72E-7E2249637897}"/>
              </a:ext>
            </a:extLst>
          </p:cNvPr>
          <p:cNvSpPr txBox="1"/>
          <p:nvPr/>
        </p:nvSpPr>
        <p:spPr>
          <a:xfrm>
            <a:off x="3113102" y="5490163"/>
            <a:ext cx="5553130" cy="49859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s-AR" sz="2400" b="1" dirty="0">
              <a:solidFill>
                <a:srgbClr val="996633"/>
              </a:solidFill>
              <a:latin typeface="Calibri"/>
              <a:ea typeface="Segoe UI"/>
              <a:cs typeface="Segoe UI"/>
            </a:endParaRPr>
          </a:p>
          <a:p>
            <a:r>
              <a:rPr lang="es-AR" sz="2400" b="1" baseline="0" dirty="0">
                <a:solidFill>
                  <a:srgbClr val="996633"/>
                </a:solidFill>
                <a:latin typeface="Calibri"/>
                <a:ea typeface="Segoe UI"/>
                <a:cs typeface="Segoe UI"/>
              </a:rPr>
              <a:t>JUAN JOSÉ LAGO</a:t>
            </a:r>
            <a:r>
              <a:rPr lang="en-US" sz="2400" dirty="0">
                <a:latin typeface="Calibri"/>
                <a:ea typeface="Segoe UI"/>
                <a:cs typeface="Segoe UI"/>
              </a:rPr>
              <a:t>​</a:t>
            </a:r>
            <a:endParaRPr lang="en-US" dirty="0">
              <a:solidFill>
                <a:srgbClr val="000000"/>
              </a:solidFill>
              <a:latin typeface="Aptos"/>
              <a:ea typeface="Arial"/>
              <a:cs typeface="Segoe UI"/>
            </a:endParaRPr>
          </a:p>
          <a:p>
            <a:pPr lvl="0" rtl="0"/>
            <a:r>
              <a:rPr lang="es-ES" sz="1800" baseline="0" dirty="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</a:rPr>
              <a:t>Docente en Management Estratégico en UADE Business School</a:t>
            </a:r>
            <a:r>
              <a:rPr lang="es-ES" sz="1800" dirty="0">
                <a:latin typeface="Calibri"/>
                <a:ea typeface="Arial"/>
                <a:cs typeface="Arial"/>
              </a:rPr>
              <a:t>​</a:t>
            </a:r>
          </a:p>
          <a:p>
            <a:pPr lvl="0" rtl="0"/>
            <a:r>
              <a:rPr lang="es-ES" sz="1800" baseline="0" dirty="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</a:rPr>
              <a:t>MBA, por la Universidad de San Andrés y abogado por la Universidad de Buenos Aires. Completa su formación programas de capital emprendedor, dirección comercial y negociación en UDESA.</a:t>
            </a:r>
            <a:r>
              <a:rPr lang="en-US" sz="1800" dirty="0">
                <a:latin typeface="Calibri"/>
                <a:ea typeface="Arial"/>
                <a:cs typeface="Arial"/>
              </a:rPr>
              <a:t>​</a:t>
            </a:r>
          </a:p>
          <a:p>
            <a:pPr lvl="0" rtl="0"/>
            <a:r>
              <a:rPr lang="es-ES" sz="1800" baseline="0" dirty="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</a:rPr>
              <a:t>Cofundador y Gerente General de </a:t>
            </a:r>
            <a:r>
              <a:rPr lang="es-ES" sz="1800" baseline="0" dirty="0" err="1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</a:rPr>
              <a:t>Indumat</a:t>
            </a:r>
            <a:r>
              <a:rPr lang="es-ES" sz="1800" baseline="0" dirty="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</a:rPr>
              <a:t> empresa que se dedica a brindar soluciones integrales en el mantenimiento de activos críticos para grandes industrias. Es consultor en temas de estrategia de negocio y </a:t>
            </a:r>
            <a:r>
              <a:rPr lang="es-ES" sz="1800" baseline="0" dirty="0" err="1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</a:rPr>
              <a:t>management</a:t>
            </a:r>
            <a:r>
              <a:rPr lang="es-ES" sz="1800" baseline="0" dirty="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</a:rPr>
              <a:t> estratégico.</a:t>
            </a:r>
            <a:r>
              <a:rPr lang="en-US" sz="1800" dirty="0">
                <a:latin typeface="Calibri"/>
                <a:ea typeface="Arial"/>
                <a:cs typeface="Arial"/>
              </a:rPr>
              <a:t>​</a:t>
            </a:r>
          </a:p>
          <a:p>
            <a:pPr lvl="0" rtl="0"/>
            <a:r>
              <a:rPr lang="es-ES" sz="1800" baseline="0" dirty="0">
                <a:solidFill>
                  <a:srgbClr val="242424"/>
                </a:solidFill>
                <a:highlight>
                  <a:srgbClr val="FFFFFF"/>
                </a:highlight>
                <a:latin typeface="Calibri"/>
                <a:ea typeface="Arial"/>
                <a:cs typeface="Arial"/>
              </a:rPr>
              <a:t>Sus intereses profesionales y académicos se encuentran enfocados en el campo de la estrategia, nuevos modelos de negocios y operación de negocios en entornos de alta volatilidad.</a:t>
            </a:r>
            <a:endParaRPr lang="es-ES" dirty="0"/>
          </a:p>
        </p:txBody>
      </p:sp>
      <p:pic>
        <p:nvPicPr>
          <p:cNvPr id="12" name="Imagen 11" descr="Un hombre sonriendo&#10;&#10;Descripción generada automáticamente">
            <a:extLst>
              <a:ext uri="{FF2B5EF4-FFF2-40B4-BE49-F238E27FC236}">
                <a16:creationId xmlns:a16="http://schemas.microsoft.com/office/drawing/2014/main" id="{C0177773-B34F-7BF0-E423-31560DFAD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928" y="6043061"/>
            <a:ext cx="1562100" cy="1485900"/>
          </a:xfrm>
          <a:prstGeom prst="rect">
            <a:avLst/>
          </a:prstGeom>
        </p:spPr>
      </p:pic>
      <p:pic>
        <p:nvPicPr>
          <p:cNvPr id="3" name="Imagen 2" descr="Un hombre con traje y corbata sonriendo&#10;&#10;Descripción generada automáticamente">
            <a:extLst>
              <a:ext uri="{FF2B5EF4-FFF2-40B4-BE49-F238E27FC236}">
                <a16:creationId xmlns:a16="http://schemas.microsoft.com/office/drawing/2014/main" id="{5963935F-6C91-06DC-01D4-F9207ED52D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52" y="2032989"/>
            <a:ext cx="1562100" cy="219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37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CE89D7D-D05C-7ED4-8E72-B2A176FC593F}"/>
              </a:ext>
            </a:extLst>
          </p:cNvPr>
          <p:cNvSpPr/>
          <p:nvPr/>
        </p:nvSpPr>
        <p:spPr>
          <a:xfrm>
            <a:off x="-1" y="0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103376D-D0E7-7DED-48E4-2DF4381A195E}"/>
              </a:ext>
            </a:extLst>
          </p:cNvPr>
          <p:cNvSpPr/>
          <p:nvPr/>
        </p:nvSpPr>
        <p:spPr>
          <a:xfrm>
            <a:off x="0" y="11020547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55C89D-FD65-6BF7-3FA0-2E0DB819A07D}"/>
              </a:ext>
            </a:extLst>
          </p:cNvPr>
          <p:cNvSpPr txBox="1"/>
          <p:nvPr/>
        </p:nvSpPr>
        <p:spPr>
          <a:xfrm>
            <a:off x="632941" y="1301634"/>
            <a:ext cx="2622830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AR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Cuerpo docente</a:t>
            </a:r>
          </a:p>
          <a:p>
            <a:endParaRPr lang="es-AR" sz="2800" b="1" dirty="0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6D5687A-3AF8-5E88-223C-E6ACFDFB9FE2}"/>
              </a:ext>
            </a:extLst>
          </p:cNvPr>
          <p:cNvSpPr/>
          <p:nvPr/>
        </p:nvSpPr>
        <p:spPr>
          <a:xfrm>
            <a:off x="-14206" y="912894"/>
            <a:ext cx="9162885" cy="24585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C229CFE-6FC3-E6D3-F3BF-838204FCB73E}"/>
              </a:ext>
            </a:extLst>
          </p:cNvPr>
          <p:cNvSpPr txBox="1"/>
          <p:nvPr/>
        </p:nvSpPr>
        <p:spPr>
          <a:xfrm>
            <a:off x="2934993" y="1674297"/>
            <a:ext cx="5842622" cy="88024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69875"/>
            <a:endParaRPr lang="es-ES" sz="2400" b="1" dirty="0">
              <a:solidFill>
                <a:srgbClr val="996633"/>
              </a:solidFill>
              <a:latin typeface="Calibri"/>
              <a:ea typeface="Calibri"/>
              <a:cs typeface="Calibri"/>
            </a:endParaRPr>
          </a:p>
          <a:p>
            <a:endParaRPr lang="es-AR" sz="2000" dirty="0">
              <a:solidFill>
                <a:srgbClr val="000000"/>
              </a:solidFill>
              <a:latin typeface="Calibri"/>
              <a:ea typeface="Calibri"/>
              <a:cs typeface="Calibri" panose="020F0502020204030204" pitchFamily="34" charset="0"/>
            </a:endParaRPr>
          </a:p>
          <a:p>
            <a:r>
              <a:rPr lang="es-AR" sz="2400" b="1" dirty="0">
                <a:solidFill>
                  <a:srgbClr val="996633"/>
                </a:solidFill>
                <a:latin typeface="Calibri"/>
                <a:ea typeface="Calibri"/>
                <a:cs typeface="Calibri"/>
              </a:rPr>
              <a:t>MARCELO DANIEL TADEY </a:t>
            </a:r>
            <a:endParaRPr lang="es-AR" sz="2400" dirty="0">
              <a:latin typeface="Calibri"/>
              <a:ea typeface="Calibri"/>
              <a:cs typeface="Calibri"/>
            </a:endParaRPr>
          </a:p>
          <a:p>
            <a:r>
              <a:rPr lang="es-AR" dirty="0">
                <a:latin typeface="Calibri"/>
                <a:ea typeface="Calibri"/>
                <a:cs typeface="Calibri"/>
              </a:rPr>
              <a:t>Doctorando en el Doctorado de Ciencias Empresariales y Sociales (UCES). Lic. en Investigación Operativa (UCA), Analista de Sistemas (UCA), Esp. en Gestión de las Telecomunicaciones (UDESA/ITBA). Esp. En Docencia Universitaria en Cs Sociales y Empresariales (UCES), Especialización en </a:t>
            </a:r>
            <a:r>
              <a:rPr lang="es-AR" dirty="0" err="1">
                <a:latin typeface="Calibri"/>
                <a:ea typeface="Calibri"/>
                <a:cs typeface="Calibri"/>
              </a:rPr>
              <a:t>Blockchain</a:t>
            </a:r>
            <a:r>
              <a:rPr lang="es-AR" dirty="0">
                <a:latin typeface="Calibri"/>
                <a:ea typeface="Calibri"/>
                <a:cs typeface="Calibri"/>
              </a:rPr>
              <a:t> (George Washington </a:t>
            </a:r>
            <a:r>
              <a:rPr lang="es-AR" dirty="0" err="1">
                <a:latin typeface="Calibri"/>
                <a:ea typeface="Calibri"/>
                <a:cs typeface="Calibri"/>
              </a:rPr>
              <a:t>University</a:t>
            </a:r>
            <a:r>
              <a:rPr lang="es-AR" dirty="0">
                <a:latin typeface="Calibri"/>
                <a:ea typeface="Calibri"/>
                <a:cs typeface="Calibri"/>
              </a:rPr>
              <a:t>). Diplomado en Smart </a:t>
            </a:r>
            <a:r>
              <a:rPr lang="es-AR" dirty="0" err="1">
                <a:latin typeface="Calibri"/>
                <a:ea typeface="Calibri"/>
                <a:cs typeface="Calibri"/>
              </a:rPr>
              <a:t>Cities</a:t>
            </a:r>
            <a:r>
              <a:rPr lang="es-AR" dirty="0">
                <a:latin typeface="Calibri"/>
                <a:ea typeface="Calibri"/>
                <a:cs typeface="Calibri"/>
              </a:rPr>
              <a:t> (Blas Pascal).</a:t>
            </a:r>
          </a:p>
          <a:p>
            <a:r>
              <a:rPr lang="es-AR" dirty="0">
                <a:latin typeface="Calibri"/>
                <a:ea typeface="Calibri"/>
                <a:cs typeface="Calibri"/>
              </a:rPr>
              <a:t>25 años de docencia Universitaria. </a:t>
            </a:r>
          </a:p>
          <a:p>
            <a:r>
              <a:rPr lang="es-AR" dirty="0">
                <a:latin typeface="Calibri"/>
                <a:ea typeface="Calibri"/>
                <a:cs typeface="Calibri"/>
              </a:rPr>
              <a:t>Cargos Actuales: UCES: Prof. Titular TIC2. </a:t>
            </a:r>
            <a:r>
              <a:rPr lang="es-AR" dirty="0" err="1">
                <a:latin typeface="Calibri"/>
                <a:ea typeface="Calibri"/>
                <a:cs typeface="Calibri"/>
              </a:rPr>
              <a:t>Prof</a:t>
            </a:r>
            <a:r>
              <a:rPr lang="es-AR" dirty="0">
                <a:latin typeface="Calibri"/>
                <a:ea typeface="Calibri"/>
                <a:cs typeface="Calibri"/>
              </a:rPr>
              <a:t> Titular Diseño y Gestión de Procesos Administrativos. Prof. Asociado TIC1. UNLZ: </a:t>
            </a:r>
            <a:r>
              <a:rPr lang="es-AR" dirty="0" err="1">
                <a:latin typeface="Calibri"/>
                <a:ea typeface="Calibri"/>
                <a:cs typeface="Calibri"/>
              </a:rPr>
              <a:t>Prof</a:t>
            </a:r>
            <a:r>
              <a:rPr lang="es-AR" dirty="0">
                <a:latin typeface="Calibri"/>
                <a:ea typeface="Calibri"/>
                <a:cs typeface="Calibri"/>
              </a:rPr>
              <a:t> Asociado con materia a cargo Sistemas de Información (funciones de titular). Prof. Titular Educación a Distancia en Posgrado de Docencia Universitaria. Prof. titular Auditoría en un Contexto Computadorizado en la Maestría de Cont. superior y Auditoría. Prof. adjunto TIC. UADE: </a:t>
            </a:r>
            <a:r>
              <a:rPr lang="es-AR" dirty="0" err="1">
                <a:latin typeface="Calibri"/>
                <a:ea typeface="Calibri"/>
                <a:cs typeface="Calibri"/>
              </a:rPr>
              <a:t>prof</a:t>
            </a:r>
            <a:r>
              <a:rPr lang="es-AR" dirty="0">
                <a:latin typeface="Calibri"/>
                <a:ea typeface="Calibri"/>
                <a:cs typeface="Calibri"/>
              </a:rPr>
              <a:t> asociado Sistemas de Información I. Prof. Asociado Sistemas de Información II. UB: Prof. Asociado Analítica de Datos en la Maestría de Administración.</a:t>
            </a:r>
          </a:p>
          <a:p>
            <a:r>
              <a:rPr lang="es-AR" dirty="0">
                <a:latin typeface="Calibri"/>
                <a:ea typeface="Calibri"/>
                <a:cs typeface="Calibri"/>
              </a:rPr>
              <a:t>Socio Consultor de empresas en </a:t>
            </a:r>
            <a:r>
              <a:rPr lang="es-AR" dirty="0" err="1">
                <a:latin typeface="Calibri"/>
                <a:ea typeface="Calibri"/>
                <a:cs typeface="Calibri"/>
              </a:rPr>
              <a:t>Insppira</a:t>
            </a:r>
            <a:r>
              <a:rPr lang="es-AR" dirty="0">
                <a:latin typeface="Calibri"/>
                <a:ea typeface="Calibri"/>
                <a:cs typeface="Calibri"/>
              </a:rPr>
              <a:t> </a:t>
            </a:r>
            <a:r>
              <a:rPr lang="es-AR" dirty="0" err="1">
                <a:latin typeface="Calibri"/>
                <a:ea typeface="Calibri"/>
                <a:cs typeface="Calibri"/>
              </a:rPr>
              <a:t>Tech</a:t>
            </a:r>
            <a:r>
              <a:rPr lang="es-AR" dirty="0">
                <a:latin typeface="Calibri"/>
                <a:ea typeface="Calibri"/>
                <a:cs typeface="Calibri"/>
              </a:rPr>
              <a:t>, ex Gerente de Contratación de Servicios Mayoristas de Telecom Argentina (26 años de servicio).</a:t>
            </a:r>
          </a:p>
          <a:p>
            <a:pPr marL="269875"/>
            <a:endParaRPr lang="es-ES" sz="2400" dirty="0">
              <a:latin typeface="Calibri"/>
              <a:ea typeface="Calibri"/>
              <a:cs typeface="Calibri"/>
            </a:endParaRPr>
          </a:p>
          <a:p>
            <a:pPr marL="269875"/>
            <a:endParaRPr lang="es-ES" dirty="0">
              <a:latin typeface="Calibri"/>
              <a:ea typeface="Calibri"/>
              <a:cs typeface="Calibri"/>
            </a:endParaRPr>
          </a:p>
          <a:p>
            <a:pPr marL="269875"/>
            <a:endParaRPr lang="es-ES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s-AR" sz="2400" b="1" dirty="0">
              <a:solidFill>
                <a:srgbClr val="9966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996633"/>
              </a:buClr>
            </a:pPr>
            <a:endParaRPr lang="es-ES" sz="2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B0EC82-E29E-6BCB-E72E-7E2249637897}"/>
              </a:ext>
            </a:extLst>
          </p:cNvPr>
          <p:cNvSpPr txBox="1"/>
          <p:nvPr/>
        </p:nvSpPr>
        <p:spPr>
          <a:xfrm>
            <a:off x="3238019" y="9312627"/>
            <a:ext cx="5553130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s-AR" sz="2400" b="1" dirty="0">
              <a:solidFill>
                <a:srgbClr val="996633"/>
              </a:solidFill>
              <a:latin typeface="Calibri"/>
              <a:ea typeface="Segoe UI"/>
              <a:cs typeface="Segoe UI"/>
            </a:endParaRPr>
          </a:p>
          <a:p>
            <a:endParaRPr lang="es-AR" sz="2400" b="1" dirty="0">
              <a:solidFill>
                <a:srgbClr val="996633"/>
              </a:solidFill>
              <a:latin typeface="Calibri"/>
              <a:ea typeface="Arial"/>
              <a:cs typeface="Segoe UI"/>
            </a:endParaRPr>
          </a:p>
          <a:p>
            <a:endParaRPr lang="en-US" sz="2400" dirty="0">
              <a:solidFill>
                <a:srgbClr val="000000"/>
              </a:solidFill>
              <a:latin typeface="Calibri"/>
              <a:ea typeface="Arial"/>
              <a:cs typeface="Segoe UI"/>
            </a:endParaRPr>
          </a:p>
          <a:p>
            <a:pPr lvl="0" rtl="0"/>
            <a:endParaRPr lang="es-ES" dirty="0">
              <a:latin typeface="Calibri"/>
              <a:cs typeface="Arial"/>
            </a:endParaRPr>
          </a:p>
        </p:txBody>
      </p:sp>
      <p:pic>
        <p:nvPicPr>
          <p:cNvPr id="3" name="Imagen 2" descr="Cara de un hombre&#10;&#10;Descripción generada automáticamente">
            <a:extLst>
              <a:ext uri="{FF2B5EF4-FFF2-40B4-BE49-F238E27FC236}">
                <a16:creationId xmlns:a16="http://schemas.microsoft.com/office/drawing/2014/main" id="{4DF7368D-FB8D-932A-9A2E-A481C7E4B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41" y="2498059"/>
            <a:ext cx="19907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8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CE89D7D-D05C-7ED4-8E72-B2A176FC593F}"/>
              </a:ext>
            </a:extLst>
          </p:cNvPr>
          <p:cNvSpPr/>
          <p:nvPr/>
        </p:nvSpPr>
        <p:spPr>
          <a:xfrm>
            <a:off x="-1" y="0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103376D-D0E7-7DED-48E4-2DF4381A195E}"/>
              </a:ext>
            </a:extLst>
          </p:cNvPr>
          <p:cNvSpPr/>
          <p:nvPr/>
        </p:nvSpPr>
        <p:spPr>
          <a:xfrm>
            <a:off x="0" y="11020547"/>
            <a:ext cx="9134475" cy="115875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A55C89D-FD65-6BF7-3FA0-2E0DB819A07D}"/>
              </a:ext>
            </a:extLst>
          </p:cNvPr>
          <p:cNvSpPr txBox="1"/>
          <p:nvPr/>
        </p:nvSpPr>
        <p:spPr>
          <a:xfrm>
            <a:off x="632941" y="1301634"/>
            <a:ext cx="2622830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s-AR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Cuerpo docente</a:t>
            </a:r>
          </a:p>
          <a:p>
            <a:endParaRPr lang="es-AR" sz="2800" b="1" dirty="0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6D5687A-3AF8-5E88-223C-E6ACFDFB9FE2}"/>
              </a:ext>
            </a:extLst>
          </p:cNvPr>
          <p:cNvSpPr/>
          <p:nvPr/>
        </p:nvSpPr>
        <p:spPr>
          <a:xfrm>
            <a:off x="-14206" y="912894"/>
            <a:ext cx="9162885" cy="245858"/>
          </a:xfrm>
          <a:prstGeom prst="rect">
            <a:avLst/>
          </a:prstGeom>
          <a:solidFill>
            <a:srgbClr val="A2A46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6B0EC82-E29E-6BCB-E72E-7E2249637897}"/>
              </a:ext>
            </a:extLst>
          </p:cNvPr>
          <p:cNvSpPr txBox="1"/>
          <p:nvPr/>
        </p:nvSpPr>
        <p:spPr>
          <a:xfrm>
            <a:off x="2948403" y="2255741"/>
            <a:ext cx="5794543" cy="84946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AR" sz="2400" b="1" dirty="0">
                <a:solidFill>
                  <a:srgbClr val="996633"/>
                </a:solidFill>
                <a:latin typeface="Calibri"/>
                <a:ea typeface="Arial"/>
                <a:cs typeface="Segoe UI"/>
              </a:rPr>
              <a:t>LEONARDO PRIETO </a:t>
            </a:r>
          </a:p>
          <a:p>
            <a:r>
              <a:rPr lang="es-A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Ingeniero electrónico</a:t>
            </a:r>
            <a:r>
              <a:rPr lang="es-AR" sz="1800" dirty="0">
                <a:solidFill>
                  <a:srgbClr val="CC0099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es-A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UTN</a:t>
            </a:r>
            <a:r>
              <a:rPr lang="es-AR" sz="1800" dirty="0">
                <a:solidFill>
                  <a:srgbClr val="CC0099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Posgrado en Gestión de Servicios Tecnológicos (</a:t>
            </a:r>
            <a:r>
              <a:rPr lang="es-AR" dirty="0" err="1">
                <a:latin typeface="Calibri" panose="020F0502020204030204" pitchFamily="34" charset="0"/>
                <a:cs typeface="Calibri" panose="020F0502020204030204" pitchFamily="34" charset="0"/>
              </a:rPr>
              <a:t>UdeSA</a:t>
            </a: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), diplomado en Smart </a:t>
            </a:r>
            <a:r>
              <a:rPr lang="es-AR" dirty="0" err="1">
                <a:latin typeface="Calibri" panose="020F0502020204030204" pitchFamily="34" charset="0"/>
                <a:cs typeface="Calibri" panose="020F0502020204030204" pitchFamily="34" charset="0"/>
              </a:rPr>
              <a:t>Cities</a:t>
            </a: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 y especialista en </a:t>
            </a:r>
            <a:r>
              <a:rPr lang="es-AR" dirty="0" err="1">
                <a:latin typeface="Calibri" panose="020F0502020204030204" pitchFamily="34" charset="0"/>
                <a:cs typeface="Calibri" panose="020F0502020204030204" pitchFamily="34" charset="0"/>
              </a:rPr>
              <a:t>Blockchain</a:t>
            </a: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 (ADEN y </a:t>
            </a:r>
            <a:r>
              <a:rPr lang="es-AR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 George Washington </a:t>
            </a:r>
            <a:r>
              <a:rPr lang="es-AR" dirty="0" err="1">
                <a:latin typeface="Calibri" panose="020F0502020204030204" pitchFamily="34" charset="0"/>
                <a:cs typeface="Calibri" panose="020F0502020204030204" pitchFamily="34" charset="0"/>
              </a:rPr>
              <a:t>University</a:t>
            </a:r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r>
              <a:rPr lang="es-AR" dirty="0">
                <a:latin typeface="Calibri" panose="020F0502020204030204" pitchFamily="34" charset="0"/>
                <a:cs typeface="Calibri" panose="020F0502020204030204" pitchFamily="34" charset="0"/>
              </a:rPr>
              <a:t>Tres décadas en </a:t>
            </a:r>
            <a:r>
              <a:rPr lang="es-A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el sector tecnológico,  20 años en Telecom Argentina, liderando como Gerente de Ingeniería, proyectos clave en fibra óptica y sitios móviles, y 8 años en la Fuerza Aérea Argentina como investigador y docente en tecnologías de comunicación y ayuda para la aeronavegación.</a:t>
            </a:r>
            <a:endParaRPr lang="es-AR" sz="18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s-A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Actualmente es CTO - socio en </a:t>
            </a:r>
            <a:r>
              <a:rPr lang="es-A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Insppira</a:t>
            </a:r>
            <a:r>
              <a:rPr lang="es-A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s-A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Tech</a:t>
            </a:r>
            <a:r>
              <a:rPr lang="es-A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MTS, </a:t>
            </a:r>
            <a:r>
              <a:rPr lang="es-A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Argatio</a:t>
            </a:r>
            <a:r>
              <a:rPr lang="es-A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y W351, donde combina su rol como consultor en transformación digital, automatización, </a:t>
            </a:r>
            <a:r>
              <a:rPr lang="es-A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IoT</a:t>
            </a:r>
            <a:r>
              <a:rPr lang="es-A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, </a:t>
            </a:r>
            <a:r>
              <a:rPr lang="es-A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blockchain</a:t>
            </a:r>
            <a:r>
              <a:rPr lang="es-A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</a:t>
            </a:r>
            <a:r>
              <a:rPr lang="es-A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tokenización</a:t>
            </a:r>
            <a:r>
              <a:rPr lang="es-A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e Inteligencia Artificial, en varias empresas y proyectos, con su amplia experiencia docente, también como investigador universitario en diferentes programas, con una actualización tecnológica y estratégica de negocios, continua.</a:t>
            </a:r>
            <a:endParaRPr lang="es-AR" sz="18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s-A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Docente en Posgrados, programas </a:t>
            </a:r>
            <a:r>
              <a:rPr lang="es-A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in-company</a:t>
            </a:r>
            <a:r>
              <a:rPr lang="es-A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 Executive </a:t>
            </a:r>
            <a:r>
              <a:rPr lang="es-A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Education</a:t>
            </a:r>
            <a:r>
              <a:rPr lang="es-A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y diversas materias de grado en distintas universidades y carreras: UADE</a:t>
            </a:r>
            <a:r>
              <a:rPr lang="es-AR" sz="1800" dirty="0">
                <a:solidFill>
                  <a:srgbClr val="CC0099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,</a:t>
            </a:r>
            <a:r>
              <a:rPr lang="es-A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UCES y UNLZ.</a:t>
            </a:r>
            <a:endParaRPr lang="es-AR" sz="18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r>
              <a:rPr lang="es-A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Se desempeñó como consultor internacional del CAF (Banco de Desarrollo de América Latina y ante diversas empresas y entes públicos, para proyectos de conectividad e infraestructura regional. Su enfoque integral combina habilidades como tecnólogo y docente con liderazgo estratégico y una visión orientada a la innovación y la monetización de proyectos de negocios.</a:t>
            </a:r>
            <a:endParaRPr lang="es-AR" sz="1800" dirty="0">
              <a:effectLst/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A558BC6-7914-EC0D-329B-F25333DF8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97" y="2398623"/>
            <a:ext cx="1961825" cy="1980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9564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60A1D2FEAD094AA75BD295D19E8CA5" ma:contentTypeVersion="13" ma:contentTypeDescription="Crear nuevo documento." ma:contentTypeScope="" ma:versionID="66369b8b60e3929843e26c551ea8bc8a">
  <xsd:schema xmlns:xsd="http://www.w3.org/2001/XMLSchema" xmlns:xs="http://www.w3.org/2001/XMLSchema" xmlns:p="http://schemas.microsoft.com/office/2006/metadata/properties" xmlns:ns2="788cdef4-da52-4d41-920c-853d370a58ea" xmlns:ns3="0a33a346-3f91-49d3-b983-37ebbe1b09b3" targetNamespace="http://schemas.microsoft.com/office/2006/metadata/properties" ma:root="true" ma:fieldsID="4d0262f69b759dff95c9c3b096bfd796" ns2:_="" ns3:_="">
    <xsd:import namespace="788cdef4-da52-4d41-920c-853d370a58ea"/>
    <xsd:import namespace="0a33a346-3f91-49d3-b983-37ebbe1b09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8cdef4-da52-4d41-920c-853d370a58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Etiquetas de imagen" ma:readOnly="false" ma:fieldId="{5cf76f15-5ced-4ddc-b409-7134ff3c332f}" ma:taxonomyMulti="true" ma:sspId="480f935f-056e-43d0-a9c3-6f0a0280ba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3a346-3f91-49d3-b983-37ebbe1b09b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eff6006-ff6a-4123-9d8b-d0048ee9c860}" ma:internalName="TaxCatchAll" ma:showField="CatchAllData" ma:web="0a33a346-3f91-49d3-b983-37ebbe1b09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8cdef4-da52-4d41-920c-853d370a58ea">
      <Terms xmlns="http://schemas.microsoft.com/office/infopath/2007/PartnerControls"/>
    </lcf76f155ced4ddcb4097134ff3c332f>
    <TaxCatchAll xmlns="0a33a346-3f91-49d3-b983-37ebbe1b09b3" xsi:nil="true"/>
  </documentManagement>
</p:properties>
</file>

<file path=customXml/itemProps1.xml><?xml version="1.0" encoding="utf-8"?>
<ds:datastoreItem xmlns:ds="http://schemas.openxmlformats.org/officeDocument/2006/customXml" ds:itemID="{1DE7745D-4FE1-4BE7-9333-C4C2D09BCB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8cdef4-da52-4d41-920c-853d370a58ea"/>
    <ds:schemaRef ds:uri="0a33a346-3f91-49d3-b983-37ebbe1b09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3F41CF-C4B0-4BFC-9604-B9D9F0F75B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3DDE2D5-64B5-4EF2-80E2-72BEFB96CD45}">
  <ds:schemaRefs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788cdef4-da52-4d41-920c-853d370a58ea"/>
    <ds:schemaRef ds:uri="http://purl.org/dc/terms/"/>
    <ds:schemaRef ds:uri="http://purl.org/dc/elements/1.1/"/>
    <ds:schemaRef ds:uri="http://schemas.openxmlformats.org/package/2006/metadata/core-properties"/>
    <ds:schemaRef ds:uri="0a33a346-3f91-49d3-b983-37ebbe1b09b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4997</TotalTime>
  <Words>1578</Words>
  <Application>Microsoft Office PowerPoint</Application>
  <PresentationFormat>Doble carta (432 x 279 mm)</PresentationFormat>
  <Paragraphs>171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0" baseType="lpstr">
      <vt:lpstr>Abadi</vt:lpstr>
      <vt:lpstr>Aptos</vt:lpstr>
      <vt:lpstr>Aptos Display</vt:lpstr>
      <vt:lpstr>Arial</vt:lpstr>
      <vt:lpstr>Calibri</vt:lpstr>
      <vt:lpstr>Segoe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LOPEZ LEONEL NICOLAS</dc:creator>
  <cp:lastModifiedBy>Perez Pontieri Rosana Silvia</cp:lastModifiedBy>
  <cp:revision>92</cp:revision>
  <dcterms:created xsi:type="dcterms:W3CDTF">2024-04-24T19:45:27Z</dcterms:created>
  <dcterms:modified xsi:type="dcterms:W3CDTF">2024-12-06T21:53:29Z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0x0101009760A1D2FEAD094AA75BD295D19E8CA5</vt:lpwstr>
  </property>
  <property fmtid="{D5CDD505-2E9C-101B-9397-08002B2CF9AE}" pid="3" name="MediaServiceImageTags">
    <vt:lpwstr/>
  </property>
</Properties>
</file>